
<file path=[Content_Types].xml><?xml version="1.0" encoding="utf-8"?>
<Types xmlns="http://schemas.openxmlformats.org/package/2006/content-types">
  <Default Extension="png" ContentType="image/png"/>
  <Default Extension="tmp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theme/theme3.xml" ContentType="application/vnd.openxmlformats-officedocument.theme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theme/theme4.xml" ContentType="application/vnd.openxmlformats-officedocument.theme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theme/theme5.xml" ContentType="application/vnd.openxmlformats-officedocument.theme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theme/theme6.xml" ContentType="application/vnd.openxmlformats-officedocument.theme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theme/theme7.xml" ContentType="application/vnd.openxmlformats-officedocument.theme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29" r:id="rId4"/>
    <p:sldMasterId id="2147484310" r:id="rId5"/>
    <p:sldMasterId id="2147484341" r:id="rId6"/>
    <p:sldMasterId id="2147484366" r:id="rId7"/>
    <p:sldMasterId id="2147484388" r:id="rId8"/>
    <p:sldMasterId id="2147484412" r:id="rId9"/>
    <p:sldMasterId id="2147484439" r:id="rId10"/>
    <p:sldMasterId id="2147484462" r:id="rId11"/>
  </p:sldMasterIdLst>
  <p:notesMasterIdLst>
    <p:notesMasterId r:id="rId27"/>
  </p:notesMasterIdLst>
  <p:handoutMasterIdLst>
    <p:handoutMasterId r:id="rId28"/>
  </p:handoutMasterIdLst>
  <p:sldIdLst>
    <p:sldId id="1408" r:id="rId12"/>
    <p:sldId id="1416" r:id="rId13"/>
    <p:sldId id="1455" r:id="rId14"/>
    <p:sldId id="1456" r:id="rId15"/>
    <p:sldId id="1461" r:id="rId16"/>
    <p:sldId id="1467" r:id="rId17"/>
    <p:sldId id="1462" r:id="rId18"/>
    <p:sldId id="1463" r:id="rId19"/>
    <p:sldId id="1469" r:id="rId20"/>
    <p:sldId id="1466" r:id="rId21"/>
    <p:sldId id="1464" r:id="rId22"/>
    <p:sldId id="1468" r:id="rId23"/>
    <p:sldId id="1457" r:id="rId24"/>
    <p:sldId id="1465" r:id="rId25"/>
    <p:sldId id="1454" r:id="rId26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>
      <p:ext uri="{19B8F6BF-5375-455C-9EA6-DF929625EA0E}">
        <p15:presenceInfo xmlns:p15="http://schemas.microsoft.com/office/powerpoint/2012/main" userId="S-1-5-21-2127521184-1604012920-1887927527-2598260" providerId="AD"/>
      </p:ext>
    </p:extLst>
  </p:cmAuthor>
  <p:cmAuthor id="3" name="Mary Feil-Jacobs" initials="MF" lastIdx="22" clrIdx="3">
    <p:extLst>
      <p:ext uri="{19B8F6BF-5375-455C-9EA6-DF929625EA0E}">
        <p15:presenceInfo xmlns:p15="http://schemas.microsoft.com/office/powerpoint/2012/main" userId="S-1-5-21-2127521184-1604012920-1887927527-6500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2020"/>
    <a:srgbClr val="292929"/>
    <a:srgbClr val="FFFFFF"/>
    <a:srgbClr val="BAD80A"/>
    <a:srgbClr val="A80000"/>
    <a:srgbClr val="5C2D91"/>
    <a:srgbClr val="0078D7"/>
    <a:srgbClr val="107C10"/>
    <a:srgbClr val="000000"/>
    <a:srgbClr val="D83B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9157" autoAdjust="0"/>
  </p:normalViewPr>
  <p:slideViewPr>
    <p:cSldViewPr>
      <p:cViewPr varScale="1">
        <p:scale>
          <a:sx n="89" d="100"/>
          <a:sy n="89" d="100"/>
        </p:scale>
        <p:origin x="1362" y="9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howGuides="1">
      <p:cViewPr varScale="1">
        <p:scale>
          <a:sx n="81" d="100"/>
          <a:sy n="81" d="100"/>
        </p:scale>
        <p:origin x="3894" y="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2.xml"/><Relationship Id="rId18" Type="http://schemas.openxmlformats.org/officeDocument/2006/relationships/slide" Target="slides/slide7.xml"/><Relationship Id="rId26" Type="http://schemas.openxmlformats.org/officeDocument/2006/relationships/slide" Target="slides/slide15.xml"/><Relationship Id="rId3" Type="http://schemas.openxmlformats.org/officeDocument/2006/relationships/customXml" Target="../customXml/item3.xml"/><Relationship Id="rId21" Type="http://schemas.openxmlformats.org/officeDocument/2006/relationships/slide" Target="slides/slide10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1.xml"/><Relationship Id="rId17" Type="http://schemas.openxmlformats.org/officeDocument/2006/relationships/slide" Target="slides/slide6.xml"/><Relationship Id="rId25" Type="http://schemas.openxmlformats.org/officeDocument/2006/relationships/slide" Target="slides/slide14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5.xml"/><Relationship Id="rId20" Type="http://schemas.openxmlformats.org/officeDocument/2006/relationships/slide" Target="slides/slide9.xml"/><Relationship Id="rId29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Master" Target="slideMasters/slideMaster8.xml"/><Relationship Id="rId24" Type="http://schemas.openxmlformats.org/officeDocument/2006/relationships/slide" Target="slides/slide13.xml"/><Relationship Id="rId32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4.xml"/><Relationship Id="rId23" Type="http://schemas.openxmlformats.org/officeDocument/2006/relationships/slide" Target="slides/slide12.xml"/><Relationship Id="rId28" Type="http://schemas.openxmlformats.org/officeDocument/2006/relationships/handoutMaster" Target="handoutMasters/handoutMaster1.xml"/><Relationship Id="rId10" Type="http://schemas.openxmlformats.org/officeDocument/2006/relationships/slideMaster" Target="slideMasters/slideMaster7.xml"/><Relationship Id="rId19" Type="http://schemas.openxmlformats.org/officeDocument/2006/relationships/slide" Target="slides/slide8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3.xml"/><Relationship Id="rId22" Type="http://schemas.openxmlformats.org/officeDocument/2006/relationships/slide" Target="slides/slide11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dirty="0">
                <a:latin typeface="Segoe UI" pitchFamily="34" charset="0"/>
              </a:rPr>
              <a:t>Microsoft 2016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8D045D-9A66-44E7-900A-FC6D0BD4E54A}" type="datetime8">
              <a:rPr lang="en-US" smtClean="0">
                <a:latin typeface="Segoe UI" pitchFamily="34" charset="0"/>
              </a:rPr>
              <a:t>10/19/2016 4:13 PM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hdphoto1.wdp>
</file>

<file path=ppt/media/image1.png>
</file>

<file path=ppt/media/image10.png>
</file>

<file path=ppt/media/image11.png>
</file>

<file path=ppt/media/image12.jpg>
</file>

<file path=ppt/media/image13.png>
</file>

<file path=ppt/media/image14.jpeg>
</file>

<file path=ppt/media/image15.png>
</file>

<file path=ppt/media/image16.png>
</file>

<file path=ppt/media/image17.tmp>
</file>

<file path=ppt/media/image18.gif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jpg>
</file>

<file path=ppt/media/image5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r>
              <a:rPr lang="en-US" dirty="0"/>
              <a:t>Microsoft 2016</a:t>
            </a:r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38EEC551-8CDA-4EB6-89BB-2A86C9F091C8}" type="datetime8">
              <a:rPr lang="en-US" smtClean="0"/>
              <a:t>10/19/2016 4:13 PM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Microsoft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10/19/2016 4:13 PM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8421685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Microsoft 2016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10/19/2016 4:13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3033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0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CLI 2.0 and the new Fluent SDK are actually built from the Swagger specs for the Azure service endpoints. </a:t>
            </a:r>
            <a:r>
              <a:rPr lang="en-US" sz="900" kern="120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It's a full end-to-end automated pipeline, so when a service is added or updated, everything's up to date and in-sync: CLI (both commands and help), SDK, docs.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Microsoft 2016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10/19/2016 4:14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01229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Microsoft Ignite 2016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10/19/2016 4:13 PM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191168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a backup slide to quickly demo CLI 2.0 features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Microsoft Ignite 2016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10/19/2016 4:13 PM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6003570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3268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11E61D2-39F9-46F1-A26E-BAEEB6B4E9F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3268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261347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5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5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6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6.xml"/></Relationships>
</file>

<file path=ppt/slideLayouts/_rels/slideLayout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6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6.xml"/></Relationships>
</file>

<file path=ppt/slideLayouts/_rels/slideLayout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6.emf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7.xml"/></Relationships>
</file>

<file path=ppt/slideLayouts/_rels/slideLayout1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7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7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8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8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8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5.xml"/></Relationships>
</file>

<file path=ppt/slideLayouts/_rels/slideLayout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 bwMode="white">
          <a:xfrm>
            <a:off x="10333038" y="296863"/>
            <a:ext cx="1828800" cy="461665"/>
          </a:xfrm>
        </p:spPr>
        <p:txBody>
          <a:bodyPr/>
          <a:lstStyle>
            <a:lvl1pPr marL="0" indent="0" algn="r">
              <a:buNone/>
              <a:defRPr sz="2000">
                <a:latin typeface="+mn-lt"/>
              </a:defRPr>
            </a:lvl1pPr>
          </a:lstStyle>
          <a:p>
            <a:pPr lvl="0"/>
            <a:r>
              <a:rPr lang="en-US" dirty="0"/>
              <a:t>Session Code</a:t>
            </a:r>
          </a:p>
        </p:txBody>
      </p:sp>
    </p:spTree>
    <p:extLst>
      <p:ext uri="{BB962C8B-B14F-4D97-AF65-F5344CB8AC3E}">
        <p14:creationId xmlns:p14="http://schemas.microsoft.com/office/powerpoint/2010/main" val="16850104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3355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638516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71260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60609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5244143"/>
      </p:ext>
    </p:extLst>
  </p:cSld>
  <p:clrMapOvr>
    <a:masterClrMapping/>
  </p:clrMapOvr>
  <p:transition>
    <p:fade/>
  </p:transition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79425"/>
            <a:ext cx="1449939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9475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60526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48576963"/>
      </p:ext>
    </p:extLst>
  </p:cSld>
  <p:clrMapOvr>
    <a:masterClrMapping/>
  </p:clrMapOvr>
  <p:transition>
    <p:fade/>
  </p:transition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860241" y="0"/>
            <a:ext cx="7581899" cy="69945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A6A98-0376-4DF6-A029-3B694CD241A2}" type="datetimeFigureOut">
              <a:rPr lang="en-US" smtClean="0"/>
              <a:t>10/19/2016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EA3DE-6F77-4DEE-9593-588F28B22F18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5644661" y="1285609"/>
            <a:ext cx="6797478" cy="5374497"/>
          </a:xfrm>
        </p:spPr>
        <p:txBody>
          <a:bodyPr>
            <a:normAutofit/>
          </a:bodyPr>
          <a:lstStyle>
            <a:lvl1pPr marL="0" indent="0">
              <a:buNone/>
              <a:defRPr sz="2000" baseline="0">
                <a:solidFill>
                  <a:srgbClr val="505050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Content body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1187754"/>
            <a:ext cx="2809875" cy="798512"/>
          </a:xfrm>
        </p:spPr>
        <p:txBody>
          <a:bodyPr>
            <a:normAutofit/>
          </a:bodyPr>
          <a:lstStyle>
            <a:lvl1pPr marL="0" indent="0">
              <a:buNone/>
              <a:defRPr sz="4000">
                <a:solidFill>
                  <a:srgbClr val="0078D7"/>
                </a:solidFill>
              </a:defRPr>
            </a:lvl1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855008" y="1986266"/>
            <a:ext cx="1785161" cy="499357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505050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6" hasCustomPrompt="1"/>
          </p:nvPr>
        </p:nvSpPr>
        <p:spPr>
          <a:xfrm>
            <a:off x="5644660" y="373921"/>
            <a:ext cx="6797479" cy="772447"/>
          </a:xfrm>
        </p:spPr>
        <p:txBody>
          <a:bodyPr>
            <a:normAutofit/>
          </a:bodyPr>
          <a:lstStyle>
            <a:lvl1pPr marL="0" indent="0">
              <a:buNone/>
              <a:defRPr sz="4000">
                <a:solidFill>
                  <a:srgbClr val="505050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676659811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ANIMATED">
    <p:bg bwMode="auto"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5"/>
          <p:cNvSpPr>
            <a:spLocks noChangeArrowheads="1"/>
          </p:cNvSpPr>
          <p:nvPr userDrawn="1"/>
        </p:nvSpPr>
        <p:spPr bwMode="auto">
          <a:xfrm>
            <a:off x="3177" y="4395790"/>
            <a:ext cx="12433300" cy="2601913"/>
          </a:xfrm>
          <a:prstGeom prst="rect">
            <a:avLst/>
          </a:prstGeom>
          <a:solidFill>
            <a:srgbClr val="4DA0E2"/>
          </a:solidFill>
          <a:ln>
            <a:noFill/>
          </a:ln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323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0" name="Rectangle 7"/>
          <p:cNvSpPr>
            <a:spLocks noChangeArrowheads="1"/>
          </p:cNvSpPr>
          <p:nvPr userDrawn="1"/>
        </p:nvSpPr>
        <p:spPr bwMode="auto">
          <a:xfrm>
            <a:off x="2" y="5843588"/>
            <a:ext cx="12433301" cy="1154113"/>
          </a:xfrm>
          <a:prstGeom prst="rect">
            <a:avLst/>
          </a:prstGeom>
          <a:solidFill>
            <a:srgbClr val="00188F"/>
          </a:solidFill>
          <a:ln>
            <a:noFill/>
          </a:ln>
          <a:extLst/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323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1" name="Rectangle 8"/>
          <p:cNvSpPr>
            <a:spLocks noChangeArrowheads="1"/>
          </p:cNvSpPr>
          <p:nvPr userDrawn="1"/>
        </p:nvSpPr>
        <p:spPr bwMode="auto">
          <a:xfrm>
            <a:off x="3177" y="3409952"/>
            <a:ext cx="12430127" cy="282575"/>
          </a:xfrm>
          <a:prstGeom prst="rect">
            <a:avLst/>
          </a:prstGeom>
          <a:solidFill>
            <a:srgbClr val="25B9E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323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3" name="Rectangle 12"/>
          <p:cNvSpPr/>
          <p:nvPr userDrawn="1"/>
        </p:nvSpPr>
        <p:spPr bwMode="white">
          <a:xfrm>
            <a:off x="0" y="-318"/>
            <a:ext cx="12435840" cy="6995160"/>
          </a:xfrm>
          <a:prstGeom prst="rect">
            <a:avLst/>
          </a:prstGeom>
          <a:solidFill>
            <a:schemeClr val="accent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114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6540" y="3954459"/>
            <a:ext cx="6399213" cy="1830388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598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3" y="2117165"/>
            <a:ext cx="10058336" cy="1837298"/>
          </a:xfrm>
          <a:noFill/>
        </p:spPr>
        <p:txBody>
          <a:bodyPr lIns="146304" tIns="91440" rIns="146304" bIns="91440" anchor="t" anchorCtr="0"/>
          <a:lstStyle>
            <a:lvl1pPr>
              <a:defRPr sz="5998" spc="-100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8332" y="6182442"/>
            <a:ext cx="1552931" cy="332660"/>
          </a:xfrm>
          <a:prstGeom prst="rect">
            <a:avLst/>
          </a:prstGeom>
        </p:spPr>
      </p:pic>
      <p:sp>
        <p:nvSpPr>
          <p:cNvPr id="8" name="Rectangle 6"/>
          <p:cNvSpPr>
            <a:spLocks noChangeArrowheads="1"/>
          </p:cNvSpPr>
          <p:nvPr userDrawn="1"/>
        </p:nvSpPr>
        <p:spPr bwMode="auto">
          <a:xfrm>
            <a:off x="3177" y="4395790"/>
            <a:ext cx="12433300" cy="2601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323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3997196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24000" decel="76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3.25011E-6 L 1.00728 3.25011E-6 " pathEditMode="relative" rAng="0" ptsTypes="AA">
                                      <p:cBhvr>
                                        <p:cTn id="6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357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3" presetClass="path" presetSubtype="0" accel="24000" decel="76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0 3.25011E-6 L 1.00728 3.25011E-6 " pathEditMode="relative" rAng="0" ptsTypes="AA">
                                      <p:cBhvr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357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3" presetClass="path" presetSubtype="0" accel="24000" decel="7600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animMotion origin="layout" path="M 0 3.25011E-6 L 1.00728 3.25011E-6 " pathEditMode="relative" rAng="0" ptsTypes="AA">
                                      <p:cBhvr>
                                        <p:cTn id="10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357" y="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9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3" presetClass="path" presetSubtype="0" decel="10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1455 -1.34362E-6 L -3.90605E-7 -1.34362E-6 " pathEditMode="relative" rAng="0" ptsTypes="AA">
                                      <p:cBhvr>
                                        <p:cTn id="17" dur="9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8" y="0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6" presetClass="emph" presetSubtype="0" accel="100000" autoRev="1" fill="hold" grpId="2" nodeType="withEffect">
                                  <p:stCondLst>
                                    <p:cond delay="50"/>
                                  </p:stCondLst>
                                  <p:childTnLst>
                                    <p:animScale>
                                      <p:cBhvr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9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3" presetClass="path" presetSubtype="0" decel="10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0.01455 -1.34362E-6 L -3.90605E-7 -1.34362E-6 " pathEditMode="relative" rAng="0" ptsTypes="AA">
                                      <p:cBhvr>
                                        <p:cTn id="24" dur="9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8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6" presetClass="emph" presetSubtype="0" accel="100000" autoRev="1" fill="hold" grpId="2" nodeType="withEffect">
                                  <p:stCondLst>
                                    <p:cond delay="100"/>
                                  </p:stCondLst>
                                  <p:childTnLst>
                                    <p:animScale>
                                      <p:cBhvr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9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63" presetClass="path" presetSubtype="0" decel="10000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-0.01455 -1.34362E-6 L -3.90605E-7 -1.34362E-6 " pathEditMode="relative" rAng="0" ptsTypes="AA">
                                      <p:cBhvr>
                                        <p:cTn id="31" dur="9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8" y="0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6" presetClass="emph" presetSubtype="0" accel="100000" autoRev="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33" dur="500" fill="hold"/>
                                        <p:tgtEl>
                                          <p:spTgt spid="6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0" grpId="0" animBg="1"/>
      <p:bldP spid="11" grpId="0" animBg="1"/>
      <p:bldP spid="13" grpId="0" animBg="1"/>
      <p:bldP spid="5" grpId="0">
        <p:tmplLst>
          <p:tmpl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95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1">
        <p:tmplLst>
          <p:tmpl>
            <p:tnLst>
              <p:par>
                <p:cTn presetID="63" presetClass="path" presetSubtype="0" decel="100000" fill="hold" nodeType="withEffect">
                  <p:stCondLst>
                    <p:cond delay="800"/>
                  </p:stCondLst>
                  <p:childTnLst>
                    <p:animMotion origin="layout" path="M -0.01455 -1.34362E-6 L -3.90605E-7 -1.34362E-6 " pathEditMode="relative" rAng="0" ptsTypes="AA">
                      <p:cBhvr>
                        <p:cTn dur="950" fill="hold"/>
                        <p:tgtEl>
                          <p:spTgt spid="5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728" y="0"/>
                    </p:animMotion>
                  </p:childTnLst>
                </p:cTn>
              </p:par>
            </p:tnLst>
          </p:tmpl>
        </p:tmplLst>
      </p:bldP>
      <p:bldP spid="5" grpId="2">
        <p:tmplLst>
          <p:tmpl>
            <p:tnLst>
              <p:par>
                <p:cTn presetID="6" presetClass="emph" presetSubtype="0" accel="100000" autoRev="1" fill="hold" nodeType="withEffect">
                  <p:stCondLst>
                    <p:cond delay="100"/>
                  </p:stCondLst>
                  <p:childTnLst>
                    <p:animScale>
                      <p:cBhvr>
                        <p:cTn dur="500" fill="hold"/>
                        <p:tgtEl>
                          <p:spTgt spid="5"/>
                        </p:tgtEl>
                      </p:cBhvr>
                      <p:by x="95000" y="95000"/>
                    </p:animScale>
                  </p:childTnLst>
                </p:cTn>
              </p:par>
            </p:tnLst>
          </p:tmpl>
        </p:tmplLst>
      </p:bldP>
      <p:bldP spid="9" grpId="0"/>
      <p:bldP spid="9" grpId="1"/>
      <p:bldP spid="9" grpId="2"/>
    </p:bldLst>
  </p:timing>
  <p:extLst mod="1">
    <p:ext uri="{DCECCB84-F9BA-43D5-87BE-67443E8EF086}">
      <p15:sldGuideLst xmlns:p15="http://schemas.microsoft.com/office/powerpoint/2012/main">
        <p15:guide id="1" orient="horz" pos="4494">
          <p15:clr>
            <a:srgbClr val="C35EA4"/>
          </p15:clr>
        </p15:guide>
      </p15:sldGuideLst>
    </p:ext>
  </p:extLs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40" y="2125664"/>
            <a:ext cx="11887200" cy="1831975"/>
          </a:xfrm>
          <a:noFill/>
        </p:spPr>
        <p:txBody>
          <a:bodyPr tIns="91440" bIns="91440" anchor="t" anchorCtr="0"/>
          <a:lstStyle>
            <a:lvl1pPr algn="l" defTabSz="93238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798" b="0" kern="1200" cap="none" spc="-100" baseline="0" dirty="0">
                <a:ln w="3175">
                  <a:noFill/>
                </a:ln>
                <a:gradFill>
                  <a:gsLst>
                    <a:gs pos="75912">
                      <a:schemeClr val="tx1"/>
                    </a:gs>
                    <a:gs pos="34307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66864336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50802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74639" y="1212851"/>
            <a:ext cx="11889564" cy="2059025"/>
          </a:xfrm>
        </p:spPr>
        <p:txBody>
          <a:bodyPr/>
          <a:lstStyle>
            <a:lvl1pPr marL="0" indent="0">
              <a:buNone/>
              <a:defRPr/>
            </a:lvl1pPr>
            <a:lvl2pPr marL="28563" indent="0">
              <a:buNone/>
              <a:defRPr sz="2000"/>
            </a:lvl2pPr>
            <a:lvl3pPr marL="223752" indent="0">
              <a:buNone/>
              <a:defRPr sz="2000"/>
            </a:lvl3pPr>
            <a:lvl4pPr marL="476068" indent="0">
              <a:buNone/>
              <a:defRPr sz="1800"/>
            </a:lvl4pPr>
            <a:lvl5pPr marL="739490" indent="0">
              <a:buNone/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317176"/>
      </p:ext>
    </p:extLst>
  </p:cSld>
  <p:clrMapOvr>
    <a:masterClrMapping/>
  </p:clrMapOvr>
  <p:transition>
    <p:fade/>
  </p:transition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2850"/>
            <a:ext cx="11887200" cy="2228302"/>
          </a:xfrm>
        </p:spPr>
        <p:txBody>
          <a:bodyPr>
            <a:spAutoFit/>
          </a:bodyPr>
          <a:lstStyle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33303972"/>
      </p:ext>
    </p:extLst>
  </p:cSld>
  <p:clrMapOvr>
    <a:masterClrMapping/>
  </p:clrMapOvr>
  <p:transition>
    <p:fade/>
  </p:transition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1" y="1212851"/>
            <a:ext cx="5486399" cy="204083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598"/>
            </a:lvl1pPr>
            <a:lvl2pPr marL="0" indent="0">
              <a:buNone/>
              <a:defRPr sz="2000"/>
            </a:lvl2pPr>
            <a:lvl3pPr marL="231686" indent="0">
              <a:buNone/>
              <a:tabLst/>
              <a:defRPr sz="2000"/>
            </a:lvl3pPr>
            <a:lvl4pPr marL="460198" indent="0">
              <a:buNone/>
              <a:defRPr/>
            </a:lvl4pPr>
            <a:lvl5pPr marL="685537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51"/>
            <a:ext cx="5486399" cy="204083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598"/>
            </a:lvl1pPr>
            <a:lvl2pPr marL="0" indent="0">
              <a:buNone/>
              <a:defRPr sz="2000"/>
            </a:lvl2pPr>
            <a:lvl3pPr marL="231686" indent="0">
              <a:buNone/>
              <a:tabLst/>
              <a:defRPr sz="2000"/>
            </a:lvl3pPr>
            <a:lvl4pPr marL="460198" indent="0">
              <a:buNone/>
              <a:defRPr/>
            </a:lvl4pPr>
            <a:lvl5pPr marL="685537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6306830"/>
      </p:ext>
    </p:extLst>
  </p:cSld>
  <p:clrMapOvr>
    <a:masterClrMapping/>
  </p:clrMapOvr>
  <p:transition>
    <p:fade/>
  </p:transition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1" y="1212851"/>
            <a:ext cx="5486399" cy="2108517"/>
          </a:xfrm>
        </p:spPr>
        <p:txBody>
          <a:bodyPr wrap="square">
            <a:spAutoFit/>
          </a:bodyPr>
          <a:lstStyle>
            <a:lvl1pPr marL="287227" indent="-287227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3598"/>
            </a:lvl1pPr>
            <a:lvl2pPr marL="530962" indent="-233105">
              <a:defRPr sz="2400"/>
            </a:lvl2pPr>
            <a:lvl3pPr marL="699316" indent="-168355">
              <a:tabLst/>
              <a:defRPr sz="2000"/>
            </a:lvl3pPr>
            <a:lvl4pPr marL="880619" indent="-181305">
              <a:defRPr/>
            </a:lvl4pPr>
            <a:lvl5pPr marL="1048973" indent="-168355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51"/>
            <a:ext cx="5486399" cy="2108517"/>
          </a:xfrm>
        </p:spPr>
        <p:txBody>
          <a:bodyPr wrap="square">
            <a:spAutoFit/>
          </a:bodyPr>
          <a:lstStyle>
            <a:lvl1pPr marL="287227" indent="-287227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3598"/>
            </a:lvl1pPr>
            <a:lvl2pPr marL="530962" indent="-233105">
              <a:defRPr sz="2400"/>
            </a:lvl2pPr>
            <a:lvl3pPr marL="699316" indent="-168355">
              <a:tabLst/>
              <a:defRPr sz="2000"/>
            </a:lvl3pPr>
            <a:lvl4pPr marL="880619" indent="-181305">
              <a:defRPr/>
            </a:lvl4pPr>
            <a:lvl5pPr marL="1048973" indent="-168355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074810"/>
      </p:ext>
    </p:extLst>
  </p:cSld>
  <p:clrMapOvr>
    <a:masterClrMapping/>
  </p:clrMapOvr>
  <p:transition>
    <p:fade/>
  </p:transition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55522936"/>
      </p:ext>
    </p:extLst>
  </p:cSld>
  <p:clrMapOvr>
    <a:masterClrMapping/>
  </p:clrMapOvr>
  <p:transition>
    <p:fade/>
  </p:transition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Ide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2576" y="1211265"/>
            <a:ext cx="11889564" cy="917575"/>
          </a:xfrm>
        </p:spPr>
        <p:txBody>
          <a:bodyPr/>
          <a:lstStyle>
            <a:lvl1pPr>
              <a:defRPr sz="7196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0600187"/>
      </p:ext>
    </p:extLst>
  </p:cSld>
  <p:clrMapOvr>
    <a:masterClrMapping/>
  </p:clrMapOvr>
  <p:transition>
    <p:fade/>
  </p:transition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13227" y="2125664"/>
            <a:ext cx="8219813" cy="1828800"/>
          </a:xfrm>
        </p:spPr>
        <p:txBody>
          <a:bodyPr/>
          <a:lstStyle>
            <a:lvl1pPr>
              <a:defRPr sz="5998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3345207"/>
      </p:ext>
    </p:extLst>
  </p:cSld>
  <p:clrMapOvr>
    <a:masterClrMapping/>
  </p:clrMapOvr>
  <p:transition>
    <p:fade/>
  </p:transition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1189038" y="1201808"/>
            <a:ext cx="10058399" cy="917575"/>
          </a:xfrm>
        </p:spPr>
        <p:txBody>
          <a:bodyPr/>
          <a:lstStyle>
            <a:lvl1pPr marL="233274" indent="-233274">
              <a:defRPr sz="5998" baseline="0"/>
            </a:lvl1pPr>
          </a:lstStyle>
          <a:p>
            <a:r>
              <a:rPr lang="en-US" dirty="0"/>
              <a:t>“Sample quote goes here. Design is easier than it looks, and more important than it seems.”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761038" y="5126038"/>
            <a:ext cx="5486400" cy="1071062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3198" baseline="0">
                <a:latin typeface="+mj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547780349"/>
      </p:ext>
    </p:extLst>
  </p:cSld>
  <p:clrMapOvr>
    <a:masterClrMapping/>
  </p:clrMapOvr>
  <p:transition>
    <p:fade/>
  </p:transition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Layout_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1189038" y="2125665"/>
            <a:ext cx="10058399" cy="917575"/>
          </a:xfrm>
        </p:spPr>
        <p:txBody>
          <a:bodyPr/>
          <a:lstStyle>
            <a:lvl1pPr marL="282465" indent="-282465">
              <a:tabLst>
                <a:tab pos="282465" algn="l"/>
              </a:tabLst>
              <a:defRPr sz="5998" baseline="0"/>
            </a:lvl1pPr>
          </a:lstStyle>
          <a:p>
            <a:r>
              <a:rPr lang="en-US" dirty="0"/>
              <a:t>“	Add a quote here. Design is easier than it looks, and more important than it seems.”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761038" y="4868847"/>
            <a:ext cx="5486400" cy="1071062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3198" baseline="0">
                <a:latin typeface="+mj-lt"/>
              </a:defRPr>
            </a:lvl1pPr>
          </a:lstStyle>
          <a:p>
            <a:pPr lvl="0"/>
            <a:r>
              <a:rPr lang="en-US" dirty="0"/>
              <a:t>Author’s Name</a:t>
            </a:r>
          </a:p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254242456"/>
      </p:ext>
    </p:extLst>
  </p:cSld>
  <p:clrMapOvr>
    <a:masterClrMapping/>
  </p:clrMapOvr>
  <p:transition>
    <p:fade/>
  </p:transition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Idea &amp; 3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82578" y="2430464"/>
            <a:ext cx="11887200" cy="932563"/>
          </a:xfrm>
        </p:spPr>
        <p:txBody>
          <a:bodyPr/>
          <a:lstStyle>
            <a:lvl1pPr marL="0" indent="0">
              <a:buNone/>
              <a:defRPr sz="5398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513" indent="0">
              <a:buNone/>
              <a:defRPr/>
            </a:lvl3pPr>
            <a:lvl4pPr marL="457024" indent="0">
              <a:buNone/>
              <a:defRPr/>
            </a:lvl4pPr>
            <a:lvl5pPr marL="685537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82576" y="1211265"/>
            <a:ext cx="11889564" cy="917575"/>
          </a:xfrm>
        </p:spPr>
        <p:txBody>
          <a:bodyPr/>
          <a:lstStyle>
            <a:lvl1pPr>
              <a:defRPr sz="7196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5806178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897602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41" y="1241426"/>
            <a:ext cx="5486399" cy="1798637"/>
          </a:xfrm>
        </p:spPr>
        <p:txBody>
          <a:bodyPr/>
          <a:lstStyle>
            <a:lvl1pPr>
              <a:defRPr sz="6598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9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5794675"/>
      </p:ext>
    </p:extLst>
  </p:cSld>
  <p:clrMapOvr>
    <a:masterClrMapping/>
  </p:clrMapOvr>
  <p:transition>
    <p:fade/>
  </p:transition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Lef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75439" y="1241428"/>
            <a:ext cx="5486399" cy="917575"/>
          </a:xfrm>
        </p:spPr>
        <p:txBody>
          <a:bodyPr/>
          <a:lstStyle>
            <a:lvl1pPr>
              <a:defRPr sz="6598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0" y="0"/>
            <a:ext cx="6216650" cy="698856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398" b="1">
                <a:gradFill>
                  <a:gsLst>
                    <a:gs pos="13139">
                      <a:srgbClr val="FFFFFF"/>
                    </a:gs>
                    <a:gs pos="38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5172005"/>
      </p:ext>
    </p:extLst>
  </p:cSld>
  <p:clrMapOvr>
    <a:masterClrMapping/>
  </p:clrMapOvr>
  <p:transition>
    <p:fade/>
  </p:transition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21753055"/>
      </p:ext>
    </p:extLst>
  </p:cSld>
  <p:clrMapOvr>
    <a:masterClrMapping/>
  </p:clrMapOvr>
  <p:transition>
    <p:fade/>
  </p:transition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40" y="1212852"/>
            <a:ext cx="11887200" cy="2443746"/>
          </a:xfrm>
          <a:prstGeom prst="rect">
            <a:avLst/>
          </a:prstGeom>
        </p:spPr>
        <p:txBody>
          <a:bodyPr/>
          <a:lstStyle>
            <a:lvl1pPr marL="290401" indent="-290401">
              <a:buClr>
                <a:schemeClr val="tx1"/>
              </a:buClr>
              <a:buSzPct val="90000"/>
              <a:buFont typeface="Wingdings" panose="05000000000000000000" pitchFamily="2" charset="2"/>
              <a:buChar char="§"/>
              <a:defRPr sz="3598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281" indent="-280881">
              <a:buClr>
                <a:schemeClr val="tx1"/>
              </a:buClr>
              <a:buSzPct val="90000"/>
              <a:buFont typeface="Wingdings" panose="05000000000000000000" pitchFamily="2" charset="2"/>
              <a:buChar char="§"/>
              <a:defRPr sz="3198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1682" indent="-290401">
              <a:buClr>
                <a:schemeClr val="tx1"/>
              </a:buClr>
              <a:buSzPct val="90000"/>
              <a:buFont typeface="Wingdings" panose="05000000000000000000" pitchFamily="2" charset="2"/>
              <a:buChar char="§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195" indent="-228513">
              <a:buClr>
                <a:schemeClr val="tx1"/>
              </a:buClr>
              <a:buSzPct val="90000"/>
              <a:buFont typeface="Wingdings" panose="05000000000000000000" pitchFamily="2" charset="2"/>
              <a:buChar char="§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8706" indent="-228513">
              <a:buClr>
                <a:schemeClr val="tx1"/>
              </a:buClr>
              <a:buSzPct val="90000"/>
              <a:buFont typeface="Wingdings" panose="05000000000000000000" pitchFamily="2" charset="2"/>
              <a:buChar char="§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3" y="6363076"/>
            <a:ext cx="12436476" cy="631450"/>
          </a:xfrm>
          <a:prstGeom prst="rect">
            <a:avLst/>
          </a:prstGeom>
          <a:solidFill>
            <a:srgbClr val="FFFC9E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98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1077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7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54" tIns="146283" rIns="182854" bIns="146283" numCol="1" anchor="t" anchorCtr="0" compatLnSpc="1">
            <a:prstTxWarp prst="textNoShape">
              <a:avLst/>
            </a:prstTxWarp>
            <a:spAutoFit/>
          </a:bodyPr>
          <a:lstStyle/>
          <a:p>
            <a:pPr defTabSz="932111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459233" y="3145040"/>
            <a:ext cx="3291840" cy="705836"/>
          </a:xfrm>
          <a:prstGeom prst="rect">
            <a:avLst/>
          </a:prstGeom>
        </p:spPr>
      </p:pic>
      <p:pic>
        <p:nvPicPr>
          <p:cNvPr id="3" name="Picture 2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240946" y="2441907"/>
            <a:ext cx="4698293" cy="2105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0413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alkin No t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436475" cy="6994525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 bwMode="auto">
          <a:xfrm>
            <a:off x="274638" y="1211263"/>
            <a:ext cx="6400800" cy="2743200"/>
          </a:xfrm>
          <a:prstGeom prst="rect">
            <a:avLst/>
          </a:prstGeom>
          <a:solidFill>
            <a:schemeClr val="bg2">
              <a:alpha val="80000"/>
            </a:schemeClr>
          </a:solidFill>
          <a:ln w="31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0" rIns="0" bIns="46630" numCol="1" rtlCol="0" anchor="ctr" anchorCtr="0" compatLnSpc="1">
            <a:prstTxWarp prst="textNoShape">
              <a:avLst/>
            </a:prstTxWarp>
          </a:bodyPr>
          <a:lstStyle/>
          <a:p>
            <a:pPr algn="ctr" defTabSz="932293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436475" cy="6994525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4638" y="1232251"/>
            <a:ext cx="8536515" cy="1190453"/>
          </a:xfrm>
          <a:noFill/>
        </p:spPr>
        <p:txBody>
          <a:bodyPr lIns="146304" tIns="91440" rIns="146304" bIns="91440" anchor="t" anchorCtr="0"/>
          <a:lstStyle>
            <a:lvl1pPr>
              <a:defRPr sz="5399" spc="-100" baseline="0">
                <a:gradFill>
                  <a:gsLst>
                    <a:gs pos="84066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Event name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4638" y="2152578"/>
            <a:ext cx="8536517" cy="2280572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2400" baseline="0">
                <a:gradFill>
                  <a:gsLst>
                    <a:gs pos="84066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457581" y="6255936"/>
            <a:ext cx="1280160" cy="274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301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Title Accent Color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63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8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0599761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peaker notes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231626" y="1632058"/>
            <a:ext cx="11584484" cy="2231397"/>
          </a:xfr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speaker notes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3" y="6363077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2394" tIns="76197" rIns="152394" bIns="76197" anchor="b" anchorCtr="0">
            <a:noAutofit/>
          </a:bodyPr>
          <a:lstStyle>
            <a:lvl1pPr algn="r">
              <a:buFont typeface="Arial" pitchFamily="34" charset="0"/>
              <a:buNone/>
              <a:defRPr sz="3774" spc="-6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 Light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 slide topic</a:t>
            </a:r>
          </a:p>
        </p:txBody>
      </p:sp>
    </p:spTree>
    <p:extLst>
      <p:ext uri="{BB962C8B-B14F-4D97-AF65-F5344CB8AC3E}">
        <p14:creationId xmlns:p14="http://schemas.microsoft.com/office/powerpoint/2010/main" val="3566086349"/>
      </p:ext>
    </p:extLst>
  </p:cSld>
  <p:clrMapOvr>
    <a:masterClrMapping/>
  </p:clrMapOvr>
  <p:transition>
    <p:fade/>
  </p:transition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9" y="1212850"/>
            <a:ext cx="11887200" cy="216371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557" indent="0">
              <a:buNone/>
              <a:defRPr/>
            </a:lvl3pPr>
            <a:lvl4pPr marL="457112" indent="0">
              <a:buNone/>
              <a:defRPr/>
            </a:lvl4pPr>
            <a:lvl5pPr marL="685669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8652888"/>
      </p:ext>
    </p:extLst>
  </p:cSld>
  <p:clrMapOvr>
    <a:masterClrMapping/>
  </p:clrMapOvr>
  <p:transition>
    <p:fade/>
  </p:transition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67918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1784147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 Accent Color 1">
    <p:bg>
      <p:bgPr>
        <a:gradFill flip="none" rotWithShape="1">
          <a:gsLst>
            <a:gs pos="65000">
              <a:srgbClr val="011C42"/>
            </a:gs>
            <a:gs pos="65000">
              <a:srgbClr val="021939"/>
            </a:gs>
          </a:gsLst>
          <a:lin ang="108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9" y="295278"/>
            <a:ext cx="3857734" cy="6405652"/>
          </a:xfrm>
        </p:spPr>
        <p:txBody>
          <a:bodyPr anchor="ctr"/>
          <a:lstStyle>
            <a:lvl1pPr>
              <a:defRPr sz="5505" spc="-153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10073010"/>
      </p:ext>
    </p:extLst>
  </p:cSld>
  <p:clrMapOvr>
    <a:masterClrMapping/>
  </p:clrMapOvr>
  <p:transition>
    <p:fade/>
  </p:transition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10914" y="233151"/>
            <a:ext cx="11814652" cy="880792"/>
          </a:xfrm>
        </p:spPr>
        <p:txBody>
          <a:bodyPr anchor="t" anchorCtr="0">
            <a:noAutofit/>
          </a:bodyPr>
          <a:lstStyle>
            <a:lvl1pPr>
              <a:defRPr sz="5436" cap="none" spc="-136" baseline="0">
                <a:solidFill>
                  <a:schemeClr val="accent1"/>
                </a:solidFill>
                <a:latin typeface="Segoe UI Light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8264850"/>
      </p:ext>
    </p:extLst>
  </p:cSld>
  <p:clrMapOvr>
    <a:masterClrMapping/>
  </p:clrMapOvr>
  <p:transition spd="slow">
    <p:push/>
  </p:transition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Walkin">
    <p:bg bwMode="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46501" y="1965643"/>
            <a:ext cx="7899548" cy="2148840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3595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8695011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53288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49288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907154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353951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77691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35487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89345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12981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32464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7494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492999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1539569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1082542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3374397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6058912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4167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22350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9086985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91504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2267931"/>
      </p:ext>
    </p:extLst>
  </p:cSld>
  <p:clrMapOvr>
    <a:masterClrMapping/>
  </p:clrMapOvr>
  <p:transition>
    <p:fade/>
  </p:transition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79425"/>
            <a:ext cx="1449939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2396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66699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bg bwMode="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Rectangle 6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246501" y="1965643"/>
            <a:ext cx="4736205" cy="2148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0152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6" name="Rectangle 5"/>
          <p:cNvSpPr/>
          <p:nvPr userDrawn="1"/>
        </p:nvSpPr>
        <p:spPr bwMode="gray">
          <a:xfrm>
            <a:off x="0" y="5897245"/>
            <a:ext cx="12435840" cy="1097280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0840" y="6294142"/>
            <a:ext cx="1456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9372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6518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4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98720694"/>
      </p:ext>
    </p:extLst>
  </p:cSld>
  <p:clrMapOvr>
    <a:masterClrMapping/>
  </p:clrMapOvr>
  <p:transition>
    <p:fade/>
  </p:transition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89538008"/>
      </p:ext>
    </p:extLst>
  </p:cSld>
  <p:clrMapOvr>
    <a:masterClrMapping/>
  </p:clrMapOvr>
  <p:transition>
    <p:fade/>
  </p:transition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42989511"/>
      </p:ext>
    </p:extLst>
  </p:cSld>
  <p:clrMapOvr>
    <a:masterClrMapping/>
  </p:clrMapOvr>
  <p:transition>
    <p:fade/>
  </p:transition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41943113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69745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13064671"/>
      </p:ext>
    </p:extLst>
  </p:cSld>
  <p:clrMapOvr>
    <a:masterClrMapping/>
  </p:clrMapOvr>
  <p:transition>
    <p:fade/>
  </p:transition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694665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3055054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8467587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3279629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8971819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9578432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09975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08072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9468578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323796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464013" y="479425"/>
            <a:ext cx="1436313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5639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68621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6753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01599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056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962453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79425"/>
            <a:ext cx="1449939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9696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bg bwMode="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Rectangle 6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246501" y="1965643"/>
            <a:ext cx="4736205" cy="2148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341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6" name="Rectangle 5"/>
          <p:cNvSpPr/>
          <p:nvPr userDrawn="1"/>
        </p:nvSpPr>
        <p:spPr bwMode="gray">
          <a:xfrm>
            <a:off x="0" y="5897245"/>
            <a:ext cx="12435840" cy="1097280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0840" y="6294142"/>
            <a:ext cx="1456418" cy="310896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 bwMode="white">
          <a:xfrm>
            <a:off x="10333038" y="296863"/>
            <a:ext cx="1828800" cy="461665"/>
          </a:xfrm>
        </p:spPr>
        <p:txBody>
          <a:bodyPr/>
          <a:lstStyle>
            <a:lvl1pPr marL="0" indent="0" algn="r">
              <a:buNone/>
              <a:defRPr sz="2000">
                <a:latin typeface="+mn-lt"/>
              </a:defRPr>
            </a:lvl1pPr>
          </a:lstStyle>
          <a:p>
            <a:pPr lvl="0"/>
            <a:r>
              <a:rPr lang="en-US" dirty="0"/>
              <a:t>Session Code</a:t>
            </a:r>
          </a:p>
        </p:txBody>
      </p:sp>
    </p:spTree>
    <p:extLst>
      <p:ext uri="{BB962C8B-B14F-4D97-AF65-F5344CB8AC3E}">
        <p14:creationId xmlns:p14="http://schemas.microsoft.com/office/powerpoint/2010/main" val="17835652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6518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4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80655951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33594543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42383446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47077705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26629171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953311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2925191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2235704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0261040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5536269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508537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24399769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230298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856503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5001290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324043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464013" y="479425"/>
            <a:ext cx="1436313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2562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4040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3508377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869597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181006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866984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834018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974786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952768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735886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032684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367552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099646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966985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40885253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36749932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2218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9765057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950056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28606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95384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39778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4353885"/>
      </p:ext>
    </p:extLst>
  </p:cSld>
  <p:clrMapOvr>
    <a:masterClrMapping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79425"/>
            <a:ext cx="1449939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2815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04015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41701267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71216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36704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041406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009187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94012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84460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599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39353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1045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80881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752197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3442853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6898073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9252950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1244946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69363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351983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5684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47481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324967"/>
      </p:ext>
    </p:extLst>
  </p:cSld>
  <p:clrMapOvr>
    <a:masterClrMapping/>
  </p:clrMapOvr>
  <p:transition>
    <p:fad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79425"/>
            <a:ext cx="1449939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3701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94763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Walkin">
    <p:bg bwMode="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46501" y="1965643"/>
            <a:ext cx="7899548" cy="2148840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4862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7337222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363841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379721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451610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808157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9467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699597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255376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269481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567744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024987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76353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0254456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42064949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9194455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435730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18" Type="http://schemas.openxmlformats.org/officeDocument/2006/relationships/slideLayout" Target="../slideLayouts/slideLayout4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39.xml"/><Relationship Id="rId2" Type="http://schemas.openxmlformats.org/officeDocument/2006/relationships/slideLayout" Target="../slideLayouts/slideLayout24.xml"/><Relationship Id="rId16" Type="http://schemas.openxmlformats.org/officeDocument/2006/relationships/slideLayout" Target="../slideLayouts/slideLayout38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32.xml"/><Relationship Id="rId19" Type="http://schemas.openxmlformats.org/officeDocument/2006/relationships/slideLayout" Target="../slideLayouts/slideLayout41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9.xml"/><Relationship Id="rId13" Type="http://schemas.openxmlformats.org/officeDocument/2006/relationships/slideLayout" Target="../slideLayouts/slideLayout54.xml"/><Relationship Id="rId18" Type="http://schemas.openxmlformats.org/officeDocument/2006/relationships/slideLayout" Target="../slideLayouts/slideLayout59.xml"/><Relationship Id="rId3" Type="http://schemas.openxmlformats.org/officeDocument/2006/relationships/slideLayout" Target="../slideLayouts/slideLayout44.xml"/><Relationship Id="rId21" Type="http://schemas.openxmlformats.org/officeDocument/2006/relationships/slideLayout" Target="../slideLayouts/slideLayout62.xml"/><Relationship Id="rId7" Type="http://schemas.openxmlformats.org/officeDocument/2006/relationships/slideLayout" Target="../slideLayouts/slideLayout48.xml"/><Relationship Id="rId12" Type="http://schemas.openxmlformats.org/officeDocument/2006/relationships/slideLayout" Target="../slideLayouts/slideLayout53.xml"/><Relationship Id="rId17" Type="http://schemas.openxmlformats.org/officeDocument/2006/relationships/slideLayout" Target="../slideLayouts/slideLayout58.xml"/><Relationship Id="rId2" Type="http://schemas.openxmlformats.org/officeDocument/2006/relationships/slideLayout" Target="../slideLayouts/slideLayout43.xml"/><Relationship Id="rId16" Type="http://schemas.openxmlformats.org/officeDocument/2006/relationships/slideLayout" Target="../slideLayouts/slideLayout57.xml"/><Relationship Id="rId20" Type="http://schemas.openxmlformats.org/officeDocument/2006/relationships/slideLayout" Target="../slideLayouts/slideLayout61.xml"/><Relationship Id="rId1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7.xml"/><Relationship Id="rId11" Type="http://schemas.openxmlformats.org/officeDocument/2006/relationships/slideLayout" Target="../slideLayouts/slideLayout52.xml"/><Relationship Id="rId5" Type="http://schemas.openxmlformats.org/officeDocument/2006/relationships/slideLayout" Target="../slideLayouts/slideLayout46.xml"/><Relationship Id="rId15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1.xml"/><Relationship Id="rId19" Type="http://schemas.openxmlformats.org/officeDocument/2006/relationships/slideLayout" Target="../slideLayouts/slideLayout60.xml"/><Relationship Id="rId4" Type="http://schemas.openxmlformats.org/officeDocument/2006/relationships/slideLayout" Target="../slideLayouts/slideLayout45.xml"/><Relationship Id="rId9" Type="http://schemas.openxmlformats.org/officeDocument/2006/relationships/slideLayout" Target="../slideLayouts/slideLayout50.xml"/><Relationship Id="rId14" Type="http://schemas.openxmlformats.org/officeDocument/2006/relationships/slideLayout" Target="../slideLayouts/slideLayout55.xml"/><Relationship Id="rId22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0.xml"/><Relationship Id="rId13" Type="http://schemas.openxmlformats.org/officeDocument/2006/relationships/slideLayout" Target="../slideLayouts/slideLayout75.xml"/><Relationship Id="rId18" Type="http://schemas.openxmlformats.org/officeDocument/2006/relationships/slideLayout" Target="../slideLayouts/slideLayout80.xml"/><Relationship Id="rId3" Type="http://schemas.openxmlformats.org/officeDocument/2006/relationships/slideLayout" Target="../slideLayouts/slideLayout65.xml"/><Relationship Id="rId21" Type="http://schemas.openxmlformats.org/officeDocument/2006/relationships/slideLayout" Target="../slideLayouts/slideLayout83.xml"/><Relationship Id="rId7" Type="http://schemas.openxmlformats.org/officeDocument/2006/relationships/slideLayout" Target="../slideLayouts/slideLayout69.xml"/><Relationship Id="rId12" Type="http://schemas.openxmlformats.org/officeDocument/2006/relationships/slideLayout" Target="../slideLayouts/slideLayout74.xml"/><Relationship Id="rId17" Type="http://schemas.openxmlformats.org/officeDocument/2006/relationships/slideLayout" Target="../slideLayouts/slideLayout79.xml"/><Relationship Id="rId2" Type="http://schemas.openxmlformats.org/officeDocument/2006/relationships/slideLayout" Target="../slideLayouts/slideLayout64.xml"/><Relationship Id="rId16" Type="http://schemas.openxmlformats.org/officeDocument/2006/relationships/slideLayout" Target="../slideLayouts/slideLayout78.xml"/><Relationship Id="rId20" Type="http://schemas.openxmlformats.org/officeDocument/2006/relationships/slideLayout" Target="../slideLayouts/slideLayout82.xml"/><Relationship Id="rId1" Type="http://schemas.openxmlformats.org/officeDocument/2006/relationships/slideLayout" Target="../slideLayouts/slideLayout63.xml"/><Relationship Id="rId6" Type="http://schemas.openxmlformats.org/officeDocument/2006/relationships/slideLayout" Target="../slideLayouts/slideLayout68.xml"/><Relationship Id="rId11" Type="http://schemas.openxmlformats.org/officeDocument/2006/relationships/slideLayout" Target="../slideLayouts/slideLayout73.xml"/><Relationship Id="rId5" Type="http://schemas.openxmlformats.org/officeDocument/2006/relationships/slideLayout" Target="../slideLayouts/slideLayout67.xml"/><Relationship Id="rId15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72.xml"/><Relationship Id="rId19" Type="http://schemas.openxmlformats.org/officeDocument/2006/relationships/slideLayout" Target="../slideLayouts/slideLayout81.xml"/><Relationship Id="rId4" Type="http://schemas.openxmlformats.org/officeDocument/2006/relationships/slideLayout" Target="../slideLayouts/slideLayout66.xml"/><Relationship Id="rId9" Type="http://schemas.openxmlformats.org/officeDocument/2006/relationships/slideLayout" Target="../slideLayouts/slideLayout71.xml"/><Relationship Id="rId14" Type="http://schemas.openxmlformats.org/officeDocument/2006/relationships/slideLayout" Target="../slideLayouts/slideLayout76.xml"/><Relationship Id="rId22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1.xml"/><Relationship Id="rId13" Type="http://schemas.openxmlformats.org/officeDocument/2006/relationships/slideLayout" Target="../slideLayouts/slideLayout96.xml"/><Relationship Id="rId18" Type="http://schemas.openxmlformats.org/officeDocument/2006/relationships/slideLayout" Target="../slideLayouts/slideLayout101.xml"/><Relationship Id="rId3" Type="http://schemas.openxmlformats.org/officeDocument/2006/relationships/slideLayout" Target="../slideLayouts/slideLayout86.xml"/><Relationship Id="rId21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90.xml"/><Relationship Id="rId12" Type="http://schemas.openxmlformats.org/officeDocument/2006/relationships/slideLayout" Target="../slideLayouts/slideLayout95.xml"/><Relationship Id="rId17" Type="http://schemas.openxmlformats.org/officeDocument/2006/relationships/slideLayout" Target="../slideLayouts/slideLayout100.xml"/><Relationship Id="rId25" Type="http://schemas.openxmlformats.org/officeDocument/2006/relationships/theme" Target="../theme/theme5.xml"/><Relationship Id="rId2" Type="http://schemas.openxmlformats.org/officeDocument/2006/relationships/slideLayout" Target="../slideLayouts/slideLayout85.xml"/><Relationship Id="rId16" Type="http://schemas.openxmlformats.org/officeDocument/2006/relationships/slideLayout" Target="../slideLayouts/slideLayout99.xml"/><Relationship Id="rId20" Type="http://schemas.openxmlformats.org/officeDocument/2006/relationships/slideLayout" Target="../slideLayouts/slideLayout103.xml"/><Relationship Id="rId1" Type="http://schemas.openxmlformats.org/officeDocument/2006/relationships/slideLayout" Target="../slideLayouts/slideLayout84.xml"/><Relationship Id="rId6" Type="http://schemas.openxmlformats.org/officeDocument/2006/relationships/slideLayout" Target="../slideLayouts/slideLayout89.xml"/><Relationship Id="rId11" Type="http://schemas.openxmlformats.org/officeDocument/2006/relationships/slideLayout" Target="../slideLayouts/slideLayout94.xml"/><Relationship Id="rId24" Type="http://schemas.openxmlformats.org/officeDocument/2006/relationships/slideLayout" Target="../slideLayouts/slideLayout107.xml"/><Relationship Id="rId5" Type="http://schemas.openxmlformats.org/officeDocument/2006/relationships/slideLayout" Target="../slideLayouts/slideLayout88.xml"/><Relationship Id="rId15" Type="http://schemas.openxmlformats.org/officeDocument/2006/relationships/slideLayout" Target="../slideLayouts/slideLayout98.xml"/><Relationship Id="rId23" Type="http://schemas.openxmlformats.org/officeDocument/2006/relationships/slideLayout" Target="../slideLayouts/slideLayout106.xml"/><Relationship Id="rId10" Type="http://schemas.openxmlformats.org/officeDocument/2006/relationships/slideLayout" Target="../slideLayouts/slideLayout93.xml"/><Relationship Id="rId19" Type="http://schemas.openxmlformats.org/officeDocument/2006/relationships/slideLayout" Target="../slideLayouts/slideLayout102.xml"/><Relationship Id="rId4" Type="http://schemas.openxmlformats.org/officeDocument/2006/relationships/slideLayout" Target="../slideLayouts/slideLayout87.xml"/><Relationship Id="rId9" Type="http://schemas.openxmlformats.org/officeDocument/2006/relationships/slideLayout" Target="../slideLayouts/slideLayout92.xml"/><Relationship Id="rId14" Type="http://schemas.openxmlformats.org/officeDocument/2006/relationships/slideLayout" Target="../slideLayouts/slideLayout97.xml"/><Relationship Id="rId22" Type="http://schemas.openxmlformats.org/officeDocument/2006/relationships/slideLayout" Target="../slideLayouts/slideLayout10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5.xml"/><Relationship Id="rId13" Type="http://schemas.openxmlformats.org/officeDocument/2006/relationships/slideLayout" Target="../slideLayouts/slideLayout120.xml"/><Relationship Id="rId18" Type="http://schemas.openxmlformats.org/officeDocument/2006/relationships/slideLayout" Target="../slideLayouts/slideLayout125.xml"/><Relationship Id="rId26" Type="http://schemas.openxmlformats.org/officeDocument/2006/relationships/image" Target="../media/image10.png"/><Relationship Id="rId3" Type="http://schemas.openxmlformats.org/officeDocument/2006/relationships/slideLayout" Target="../slideLayouts/slideLayout110.xml"/><Relationship Id="rId21" Type="http://schemas.openxmlformats.org/officeDocument/2006/relationships/slideLayout" Target="../slideLayouts/slideLayout128.xml"/><Relationship Id="rId7" Type="http://schemas.openxmlformats.org/officeDocument/2006/relationships/slideLayout" Target="../slideLayouts/slideLayout114.xml"/><Relationship Id="rId12" Type="http://schemas.openxmlformats.org/officeDocument/2006/relationships/slideLayout" Target="../slideLayouts/slideLayout119.xml"/><Relationship Id="rId17" Type="http://schemas.openxmlformats.org/officeDocument/2006/relationships/slideLayout" Target="../slideLayouts/slideLayout124.xml"/><Relationship Id="rId25" Type="http://schemas.openxmlformats.org/officeDocument/2006/relationships/theme" Target="../theme/theme6.xml"/><Relationship Id="rId2" Type="http://schemas.openxmlformats.org/officeDocument/2006/relationships/slideLayout" Target="../slideLayouts/slideLayout109.xml"/><Relationship Id="rId16" Type="http://schemas.openxmlformats.org/officeDocument/2006/relationships/slideLayout" Target="../slideLayouts/slideLayout123.xml"/><Relationship Id="rId20" Type="http://schemas.openxmlformats.org/officeDocument/2006/relationships/slideLayout" Target="../slideLayouts/slideLayout127.xml"/><Relationship Id="rId1" Type="http://schemas.openxmlformats.org/officeDocument/2006/relationships/slideLayout" Target="../slideLayouts/slideLayout108.xml"/><Relationship Id="rId6" Type="http://schemas.openxmlformats.org/officeDocument/2006/relationships/slideLayout" Target="../slideLayouts/slideLayout113.xml"/><Relationship Id="rId11" Type="http://schemas.openxmlformats.org/officeDocument/2006/relationships/slideLayout" Target="../slideLayouts/slideLayout118.xml"/><Relationship Id="rId24" Type="http://schemas.openxmlformats.org/officeDocument/2006/relationships/slideLayout" Target="../slideLayouts/slideLayout131.xml"/><Relationship Id="rId5" Type="http://schemas.openxmlformats.org/officeDocument/2006/relationships/slideLayout" Target="../slideLayouts/slideLayout112.xml"/><Relationship Id="rId15" Type="http://schemas.openxmlformats.org/officeDocument/2006/relationships/slideLayout" Target="../slideLayouts/slideLayout122.xml"/><Relationship Id="rId23" Type="http://schemas.openxmlformats.org/officeDocument/2006/relationships/slideLayout" Target="../slideLayouts/slideLayout130.xml"/><Relationship Id="rId10" Type="http://schemas.openxmlformats.org/officeDocument/2006/relationships/slideLayout" Target="../slideLayouts/slideLayout117.xml"/><Relationship Id="rId19" Type="http://schemas.openxmlformats.org/officeDocument/2006/relationships/slideLayout" Target="../slideLayouts/slideLayout126.xml"/><Relationship Id="rId4" Type="http://schemas.openxmlformats.org/officeDocument/2006/relationships/slideLayout" Target="../slideLayouts/slideLayout111.xml"/><Relationship Id="rId9" Type="http://schemas.openxmlformats.org/officeDocument/2006/relationships/slideLayout" Target="../slideLayouts/slideLayout116.xml"/><Relationship Id="rId14" Type="http://schemas.openxmlformats.org/officeDocument/2006/relationships/slideLayout" Target="../slideLayouts/slideLayout121.xml"/><Relationship Id="rId22" Type="http://schemas.openxmlformats.org/officeDocument/2006/relationships/slideLayout" Target="../slideLayouts/slideLayout129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9.xml"/><Relationship Id="rId13" Type="http://schemas.openxmlformats.org/officeDocument/2006/relationships/slideLayout" Target="../slideLayouts/slideLayout144.xml"/><Relationship Id="rId18" Type="http://schemas.openxmlformats.org/officeDocument/2006/relationships/slideLayout" Target="../slideLayouts/slideLayout149.xml"/><Relationship Id="rId3" Type="http://schemas.openxmlformats.org/officeDocument/2006/relationships/slideLayout" Target="../slideLayouts/slideLayout134.xml"/><Relationship Id="rId21" Type="http://schemas.openxmlformats.org/officeDocument/2006/relationships/slideLayout" Target="../slideLayouts/slideLayout152.xml"/><Relationship Id="rId7" Type="http://schemas.openxmlformats.org/officeDocument/2006/relationships/slideLayout" Target="../slideLayouts/slideLayout138.xml"/><Relationship Id="rId12" Type="http://schemas.openxmlformats.org/officeDocument/2006/relationships/slideLayout" Target="../slideLayouts/slideLayout143.xml"/><Relationship Id="rId17" Type="http://schemas.openxmlformats.org/officeDocument/2006/relationships/slideLayout" Target="../slideLayouts/slideLayout148.xml"/><Relationship Id="rId2" Type="http://schemas.openxmlformats.org/officeDocument/2006/relationships/slideLayout" Target="../slideLayouts/slideLayout133.xml"/><Relationship Id="rId16" Type="http://schemas.openxmlformats.org/officeDocument/2006/relationships/slideLayout" Target="../slideLayouts/slideLayout147.xml"/><Relationship Id="rId20" Type="http://schemas.openxmlformats.org/officeDocument/2006/relationships/slideLayout" Target="../slideLayouts/slideLayout151.xml"/><Relationship Id="rId1" Type="http://schemas.openxmlformats.org/officeDocument/2006/relationships/slideLayout" Target="../slideLayouts/slideLayout132.xml"/><Relationship Id="rId6" Type="http://schemas.openxmlformats.org/officeDocument/2006/relationships/slideLayout" Target="../slideLayouts/slideLayout137.xml"/><Relationship Id="rId11" Type="http://schemas.openxmlformats.org/officeDocument/2006/relationships/slideLayout" Target="../slideLayouts/slideLayout142.xml"/><Relationship Id="rId5" Type="http://schemas.openxmlformats.org/officeDocument/2006/relationships/slideLayout" Target="../slideLayouts/slideLayout136.xml"/><Relationship Id="rId15" Type="http://schemas.openxmlformats.org/officeDocument/2006/relationships/slideLayout" Target="../slideLayouts/slideLayout146.xml"/><Relationship Id="rId23" Type="http://schemas.openxmlformats.org/officeDocument/2006/relationships/theme" Target="../theme/theme7.xml"/><Relationship Id="rId10" Type="http://schemas.openxmlformats.org/officeDocument/2006/relationships/slideLayout" Target="../slideLayouts/slideLayout141.xml"/><Relationship Id="rId19" Type="http://schemas.openxmlformats.org/officeDocument/2006/relationships/slideLayout" Target="../slideLayouts/slideLayout150.xml"/><Relationship Id="rId4" Type="http://schemas.openxmlformats.org/officeDocument/2006/relationships/slideLayout" Target="../slideLayouts/slideLayout135.xml"/><Relationship Id="rId9" Type="http://schemas.openxmlformats.org/officeDocument/2006/relationships/slideLayout" Target="../slideLayouts/slideLayout140.xml"/><Relationship Id="rId14" Type="http://schemas.openxmlformats.org/officeDocument/2006/relationships/slideLayout" Target="../slideLayouts/slideLayout145.xml"/><Relationship Id="rId22" Type="http://schemas.openxmlformats.org/officeDocument/2006/relationships/slideLayout" Target="../slideLayouts/slideLayout153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1.xml"/><Relationship Id="rId13" Type="http://schemas.openxmlformats.org/officeDocument/2006/relationships/slideLayout" Target="../slideLayouts/slideLayout166.xml"/><Relationship Id="rId18" Type="http://schemas.openxmlformats.org/officeDocument/2006/relationships/slideLayout" Target="../slideLayouts/slideLayout171.xml"/><Relationship Id="rId3" Type="http://schemas.openxmlformats.org/officeDocument/2006/relationships/slideLayout" Target="../slideLayouts/slideLayout156.xml"/><Relationship Id="rId7" Type="http://schemas.openxmlformats.org/officeDocument/2006/relationships/slideLayout" Target="../slideLayouts/slideLayout160.xml"/><Relationship Id="rId12" Type="http://schemas.openxmlformats.org/officeDocument/2006/relationships/slideLayout" Target="../slideLayouts/slideLayout165.xml"/><Relationship Id="rId17" Type="http://schemas.openxmlformats.org/officeDocument/2006/relationships/slideLayout" Target="../slideLayouts/slideLayout170.xml"/><Relationship Id="rId2" Type="http://schemas.openxmlformats.org/officeDocument/2006/relationships/slideLayout" Target="../slideLayouts/slideLayout155.xml"/><Relationship Id="rId16" Type="http://schemas.openxmlformats.org/officeDocument/2006/relationships/slideLayout" Target="../slideLayouts/slideLayout169.xml"/><Relationship Id="rId1" Type="http://schemas.openxmlformats.org/officeDocument/2006/relationships/slideLayout" Target="../slideLayouts/slideLayout154.xml"/><Relationship Id="rId6" Type="http://schemas.openxmlformats.org/officeDocument/2006/relationships/slideLayout" Target="../slideLayouts/slideLayout159.xml"/><Relationship Id="rId11" Type="http://schemas.openxmlformats.org/officeDocument/2006/relationships/slideLayout" Target="../slideLayouts/slideLayout164.xml"/><Relationship Id="rId5" Type="http://schemas.openxmlformats.org/officeDocument/2006/relationships/slideLayout" Target="../slideLayouts/slideLayout158.xml"/><Relationship Id="rId15" Type="http://schemas.openxmlformats.org/officeDocument/2006/relationships/slideLayout" Target="../slideLayouts/slideLayout168.xml"/><Relationship Id="rId10" Type="http://schemas.openxmlformats.org/officeDocument/2006/relationships/slideLayout" Target="../slideLayouts/slideLayout163.xml"/><Relationship Id="rId19" Type="http://schemas.openxmlformats.org/officeDocument/2006/relationships/theme" Target="../theme/theme8.xml"/><Relationship Id="rId4" Type="http://schemas.openxmlformats.org/officeDocument/2006/relationships/slideLayout" Target="../slideLayouts/slideLayout157.xml"/><Relationship Id="rId9" Type="http://schemas.openxmlformats.org/officeDocument/2006/relationships/slideLayout" Target="../slideLayouts/slideLayout162.xml"/><Relationship Id="rId14" Type="http://schemas.openxmlformats.org/officeDocument/2006/relationships/slideLayout" Target="../slideLayouts/slideLayout16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R:80 G:80 B:80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00" r:id="rId1"/>
    <p:sldLayoutId id="2147484295" r:id="rId2"/>
    <p:sldLayoutId id="2147484240" r:id="rId3"/>
    <p:sldLayoutId id="2147484296" r:id="rId4"/>
    <p:sldLayoutId id="2147484241" r:id="rId5"/>
    <p:sldLayoutId id="2147484297" r:id="rId6"/>
    <p:sldLayoutId id="2147484244" r:id="rId7"/>
    <p:sldLayoutId id="2147484298" r:id="rId8"/>
    <p:sldLayoutId id="2147484245" r:id="rId9"/>
    <p:sldLayoutId id="2147484247" r:id="rId10"/>
    <p:sldLayoutId id="2147484331" r:id="rId11"/>
    <p:sldLayoutId id="2147484249" r:id="rId12"/>
    <p:sldLayoutId id="2147484301" r:id="rId13"/>
    <p:sldLayoutId id="2147484251" r:id="rId14"/>
    <p:sldLayoutId id="2147484252" r:id="rId15"/>
    <p:sldLayoutId id="2147484254" r:id="rId16"/>
    <p:sldLayoutId id="2147484365" r:id="rId17"/>
    <p:sldLayoutId id="2147484257" r:id="rId18"/>
    <p:sldLayoutId id="2147484258" r:id="rId19"/>
    <p:sldLayoutId id="2147484260" r:id="rId20"/>
    <p:sldLayoutId id="2147484299" r:id="rId21"/>
    <p:sldLayoutId id="2147484263" r:id="rId22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 userDrawn="1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 userDrawn="1">
          <p15:clr>
            <a:srgbClr val="C35EA4"/>
          </p15:clr>
        </p15:guide>
        <p15:guide id="17" pos="7546" userDrawn="1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 userDrawn="1">
          <p15:clr>
            <a:srgbClr val="5ACBF0"/>
          </p15:clr>
        </p15:guide>
        <p15:guide id="25" orient="horz" pos="302" userDrawn="1">
          <p15:clr>
            <a:srgbClr val="C35EA4"/>
          </p15:clr>
        </p15:guide>
        <p15:guide id="26" orient="horz" pos="4104" userDrawn="1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marL="342900" marR="0" lvl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Click to edit Master text styles</a:t>
            </a:r>
          </a:p>
          <a:p>
            <a:pPr marL="584200" marR="0" lvl="1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19" name="Group 18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25" name="Rectangle 24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6" name="Rectangle 25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27" name="Rectangle 26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R:210 G:210 B:210</a:t>
                </a:r>
              </a:p>
            </p:txBody>
          </p:sp>
          <p:sp>
            <p:nvSpPr>
              <p:cNvPr id="28" name="Rectangle 27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29" name="Rectangle 28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R:16 G:124 B:16</a:t>
                </a:r>
              </a:p>
            </p:txBody>
          </p:sp>
          <p:sp>
            <p:nvSpPr>
              <p:cNvPr id="30" name="Rectangle 29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</p:grpSp>
        <p:sp>
          <p:nvSpPr>
            <p:cNvPr id="20" name="TextBox 19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21" name="TextBox 20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BAD80A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Green </a:t>
              </a:r>
            </a:p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0" kern="1200" baseline="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R:168 G:216 B:10</a:t>
              </a:r>
            </a:p>
          </p:txBody>
        </p:sp>
        <p:sp>
          <p:nvSpPr>
            <p:cNvPr id="31" name="Rectangle 30"/>
            <p:cNvSpPr/>
            <p:nvPr userDrawn="1"/>
          </p:nvSpPr>
          <p:spPr bwMode="auto">
            <a:xfrm rot="5400000">
              <a:off x="12328888" y="4270558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32" name="Rectangle 31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490329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39" r:id="rId1"/>
    <p:sldLayoutId id="2147484340" r:id="rId2"/>
    <p:sldLayoutId id="2147484311" r:id="rId3"/>
    <p:sldLayoutId id="2147484312" r:id="rId4"/>
    <p:sldLayoutId id="2147484313" r:id="rId5"/>
    <p:sldLayoutId id="2147484314" r:id="rId6"/>
    <p:sldLayoutId id="2147484315" r:id="rId7"/>
    <p:sldLayoutId id="2147484332" r:id="rId8"/>
    <p:sldLayoutId id="2147484333" r:id="rId9"/>
    <p:sldLayoutId id="2147484334" r:id="rId10"/>
    <p:sldLayoutId id="2147484335" r:id="rId11"/>
    <p:sldLayoutId id="2147484336" r:id="rId12"/>
    <p:sldLayoutId id="2147484323" r:id="rId13"/>
    <p:sldLayoutId id="2147484364" r:id="rId14"/>
    <p:sldLayoutId id="2147484324" r:id="rId15"/>
    <p:sldLayoutId id="2147484325" r:id="rId16"/>
    <p:sldLayoutId id="2147484326" r:id="rId17"/>
    <p:sldLayoutId id="2147484327" r:id="rId18"/>
    <p:sldLayoutId id="2147484328" r:id="rId19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40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24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 userDrawn="1">
          <p15:clr>
            <a:srgbClr val="C35EA4"/>
          </p15:clr>
        </p15:guide>
        <p15:guide id="17" pos="7546" userDrawn="1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 userDrawn="1">
          <p15:clr>
            <a:srgbClr val="C35EA4"/>
          </p15:clr>
        </p15:guide>
        <p15:guide id="26" orient="horz" pos="4104" userDrawn="1">
          <p15:clr>
            <a:srgbClr val="C35E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R:80 G:80 B:80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82552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43" r:id="rId1"/>
    <p:sldLayoutId id="2147484344" r:id="rId2"/>
    <p:sldLayoutId id="2147484345" r:id="rId3"/>
    <p:sldLayoutId id="2147484346" r:id="rId4"/>
    <p:sldLayoutId id="2147484347" r:id="rId5"/>
    <p:sldLayoutId id="2147484348" r:id="rId6"/>
    <p:sldLayoutId id="2147484349" r:id="rId7"/>
    <p:sldLayoutId id="2147484350" r:id="rId8"/>
    <p:sldLayoutId id="2147484351" r:id="rId9"/>
    <p:sldLayoutId id="2147484352" r:id="rId10"/>
    <p:sldLayoutId id="2147484353" r:id="rId11"/>
    <p:sldLayoutId id="2147484354" r:id="rId12"/>
    <p:sldLayoutId id="2147484355" r:id="rId13"/>
    <p:sldLayoutId id="2147484356" r:id="rId14"/>
    <p:sldLayoutId id="2147484357" r:id="rId15"/>
    <p:sldLayoutId id="2147484358" r:id="rId16"/>
    <p:sldLayoutId id="2147484359" r:id="rId17"/>
    <p:sldLayoutId id="2147484360" r:id="rId18"/>
    <p:sldLayoutId id="2147484361" r:id="rId19"/>
    <p:sldLayoutId id="2147484362" r:id="rId20"/>
    <p:sldLayoutId id="2147484363" r:id="rId21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R:80 G:80 B:80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896522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67" r:id="rId1"/>
    <p:sldLayoutId id="2147484368" r:id="rId2"/>
    <p:sldLayoutId id="2147484369" r:id="rId3"/>
    <p:sldLayoutId id="2147484370" r:id="rId4"/>
    <p:sldLayoutId id="2147484371" r:id="rId5"/>
    <p:sldLayoutId id="2147484372" r:id="rId6"/>
    <p:sldLayoutId id="2147484373" r:id="rId7"/>
    <p:sldLayoutId id="2147484374" r:id="rId8"/>
    <p:sldLayoutId id="2147484375" r:id="rId9"/>
    <p:sldLayoutId id="2147484376" r:id="rId10"/>
    <p:sldLayoutId id="2147484377" r:id="rId11"/>
    <p:sldLayoutId id="2147484378" r:id="rId12"/>
    <p:sldLayoutId id="2147484379" r:id="rId13"/>
    <p:sldLayoutId id="2147484380" r:id="rId14"/>
    <p:sldLayoutId id="2147484381" r:id="rId15"/>
    <p:sldLayoutId id="2147484382" r:id="rId16"/>
    <p:sldLayoutId id="2147484383" r:id="rId17"/>
    <p:sldLayoutId id="2147484384" r:id="rId18"/>
    <p:sldLayoutId id="2147484385" r:id="rId19"/>
    <p:sldLayoutId id="2147484386" r:id="rId20"/>
    <p:sldLayoutId id="2147484387" r:id="rId21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R:80 G:80 B:80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61246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89" r:id="rId1"/>
    <p:sldLayoutId id="2147484390" r:id="rId2"/>
    <p:sldLayoutId id="2147484391" r:id="rId3"/>
    <p:sldLayoutId id="2147484392" r:id="rId4"/>
    <p:sldLayoutId id="2147484393" r:id="rId5"/>
    <p:sldLayoutId id="2147484394" r:id="rId6"/>
    <p:sldLayoutId id="2147484395" r:id="rId7"/>
    <p:sldLayoutId id="2147484396" r:id="rId8"/>
    <p:sldLayoutId id="2147484397" r:id="rId9"/>
    <p:sldLayoutId id="2147484398" r:id="rId10"/>
    <p:sldLayoutId id="2147484399" r:id="rId11"/>
    <p:sldLayoutId id="2147484400" r:id="rId12"/>
    <p:sldLayoutId id="2147484401" r:id="rId13"/>
    <p:sldLayoutId id="2147484402" r:id="rId14"/>
    <p:sldLayoutId id="2147484403" r:id="rId15"/>
    <p:sldLayoutId id="2147484404" r:id="rId16"/>
    <p:sldLayoutId id="2147484405" r:id="rId17"/>
    <p:sldLayoutId id="2147484406" r:id="rId18"/>
    <p:sldLayoutId id="2147484407" r:id="rId19"/>
    <p:sldLayoutId id="2147484408" r:id="rId20"/>
    <p:sldLayoutId id="2147484409" r:id="rId21"/>
    <p:sldLayoutId id="2147484410" r:id="rId22"/>
    <p:sldLayoutId id="2147484411" r:id="rId23"/>
    <p:sldLayoutId id="2147484481" r:id="rId24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6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2" y="1212851"/>
            <a:ext cx="11887198" cy="2228302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489151" y="3050515"/>
            <a:ext cx="6995160" cy="894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12872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13" r:id="rId1"/>
    <p:sldLayoutId id="2147484414" r:id="rId2"/>
    <p:sldLayoutId id="2147484415" r:id="rId3"/>
    <p:sldLayoutId id="2147484416" r:id="rId4"/>
    <p:sldLayoutId id="2147484417" r:id="rId5"/>
    <p:sldLayoutId id="2147484418" r:id="rId6"/>
    <p:sldLayoutId id="2147484419" r:id="rId7"/>
    <p:sldLayoutId id="2147484420" r:id="rId8"/>
    <p:sldLayoutId id="2147484421" r:id="rId9"/>
    <p:sldLayoutId id="2147484422" r:id="rId10"/>
    <p:sldLayoutId id="2147484423" r:id="rId11"/>
    <p:sldLayoutId id="2147484424" r:id="rId12"/>
    <p:sldLayoutId id="2147484425" r:id="rId13"/>
    <p:sldLayoutId id="2147484426" r:id="rId14"/>
    <p:sldLayoutId id="2147484427" r:id="rId15"/>
    <p:sldLayoutId id="2147484428" r:id="rId16"/>
    <p:sldLayoutId id="2147484429" r:id="rId17"/>
    <p:sldLayoutId id="2147484430" r:id="rId18"/>
    <p:sldLayoutId id="2147484431" r:id="rId19"/>
    <p:sldLayoutId id="2147484433" r:id="rId20"/>
    <p:sldLayoutId id="2147484434" r:id="rId21"/>
    <p:sldLayoutId id="2147484435" r:id="rId22"/>
    <p:sldLayoutId id="2147484436" r:id="rId23"/>
    <p:sldLayoutId id="2147484437" r:id="rId24"/>
  </p:sldLayoutIdLst>
  <p:transition>
    <p:fade/>
  </p:transition>
  <p:txStyles>
    <p:titleStyle>
      <a:lvl1pPr algn="l" defTabSz="932384" rtl="0" eaLnBrk="1" latinLnBrk="0" hangingPunct="1">
        <a:lnSpc>
          <a:spcPct val="90000"/>
        </a:lnSpc>
        <a:spcBef>
          <a:spcPct val="0"/>
        </a:spcBef>
        <a:buNone/>
        <a:defRPr lang="en-US" sz="5398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768" marR="0" indent="-342768" algn="l" defTabSz="93238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3998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3975" marR="0" indent="-241206" algn="l" defTabSz="93238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99792" marR="0" indent="-228513" algn="l" defTabSz="93238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305" marR="0" indent="-228513" algn="l" defTabSz="93238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6817" marR="0" indent="-228513" algn="l" defTabSz="93238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4055" indent="-233096" algn="l" defTabSz="93238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0248" indent="-233096" algn="l" defTabSz="93238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6441" indent="-233096" algn="l" defTabSz="93238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2633" indent="-233096" algn="l" defTabSz="93238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191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384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8576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4768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0960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7152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3343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29537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661">
          <p15:clr>
            <a:srgbClr val="5ACBF0"/>
          </p15:clr>
        </p15:guide>
        <p15:guide id="4" orient="horz" pos="4219">
          <p15:clr>
            <a:srgbClr val="5ACBF0"/>
          </p15:clr>
        </p15:guide>
        <p15:guide id="5" pos="749">
          <p15:clr>
            <a:srgbClr val="5ACBF0"/>
          </p15:clr>
        </p15:guide>
        <p15:guide id="6" pos="1325">
          <p15:clr>
            <a:srgbClr val="5ACBF0"/>
          </p15:clr>
        </p15:guide>
        <p15:guide id="7" pos="1901">
          <p15:clr>
            <a:srgbClr val="5ACBF0"/>
          </p15:clr>
        </p15:guide>
        <p15:guide id="8" pos="2477">
          <p15:clr>
            <a:srgbClr val="5ACBF0"/>
          </p15:clr>
        </p15:guide>
        <p15:guide id="9" pos="3053">
          <p15:clr>
            <a:srgbClr val="5ACBF0"/>
          </p15:clr>
        </p15:guide>
        <p15:guide id="10" pos="3629">
          <p15:clr>
            <a:srgbClr val="5ACBF0"/>
          </p15:clr>
        </p15:guide>
        <p15:guide id="11" pos="4205">
          <p15:clr>
            <a:srgbClr val="5ACBF0"/>
          </p15:clr>
        </p15:guide>
        <p15:guide id="12" pos="4781">
          <p15:clr>
            <a:srgbClr val="5ACBF0"/>
          </p15:clr>
        </p15:guide>
        <p15:guide id="13" pos="5357">
          <p15:clr>
            <a:srgbClr val="5ACBF0"/>
          </p15:clr>
        </p15:guide>
        <p15:guide id="14" pos="5933">
          <p15:clr>
            <a:srgbClr val="5ACBF0"/>
          </p15:clr>
        </p15:guide>
        <p15:guide id="15" pos="6509">
          <p15:clr>
            <a:srgbClr val="5ACBF0"/>
          </p15:clr>
        </p15:guide>
        <p15:guide id="16" pos="7085">
          <p15:clr>
            <a:srgbClr val="5ACBF0"/>
          </p15:clr>
        </p15:guide>
        <p15:guide id="17" orient="horz" pos="763">
          <p15:clr>
            <a:srgbClr val="5ACBF0"/>
          </p15:clr>
        </p15:guide>
        <p15:guide id="18" orient="horz" pos="1339">
          <p15:clr>
            <a:srgbClr val="5ACBF0"/>
          </p15:clr>
        </p15:guide>
        <p15:guide id="19" orient="horz" pos="1915">
          <p15:clr>
            <a:srgbClr val="5ACBF0"/>
          </p15:clr>
        </p15:guide>
        <p15:guide id="20" orient="horz" pos="2491">
          <p15:clr>
            <a:srgbClr val="5ACBF0"/>
          </p15:clr>
        </p15:guide>
        <p15:guide id="21" orient="horz" pos="3067">
          <p15:clr>
            <a:srgbClr val="5ACBF0"/>
          </p15:clr>
        </p15:guide>
        <p15:guide id="22" orient="horz" pos="3643">
          <p15:clr>
            <a:srgbClr val="5ACBF0"/>
          </p15:clr>
        </p15:guide>
        <p15:guide id="23" pos="286">
          <p15:clr>
            <a:srgbClr val="C35EA4"/>
          </p15:clr>
        </p15:guide>
        <p15:guide id="24" pos="7547">
          <p15:clr>
            <a:srgbClr val="C35EA4"/>
          </p15:clr>
        </p15:guide>
        <p15:guide id="25" orient="horz" pos="305">
          <p15:clr>
            <a:srgbClr val="C35EA4"/>
          </p15:clr>
        </p15:guide>
        <p15:guide id="26" orient="horz" pos="4106">
          <p15:clr>
            <a:srgbClr val="C35EA4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R:80 G:80 B:80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757065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40" r:id="rId1"/>
    <p:sldLayoutId id="2147484441" r:id="rId2"/>
    <p:sldLayoutId id="2147484442" r:id="rId3"/>
    <p:sldLayoutId id="2147484443" r:id="rId4"/>
    <p:sldLayoutId id="2147484444" r:id="rId5"/>
    <p:sldLayoutId id="2147484445" r:id="rId6"/>
    <p:sldLayoutId id="2147484446" r:id="rId7"/>
    <p:sldLayoutId id="2147484447" r:id="rId8"/>
    <p:sldLayoutId id="2147484448" r:id="rId9"/>
    <p:sldLayoutId id="2147484449" r:id="rId10"/>
    <p:sldLayoutId id="2147484450" r:id="rId11"/>
    <p:sldLayoutId id="2147484451" r:id="rId12"/>
    <p:sldLayoutId id="2147484452" r:id="rId13"/>
    <p:sldLayoutId id="2147484453" r:id="rId14"/>
    <p:sldLayoutId id="2147484454" r:id="rId15"/>
    <p:sldLayoutId id="2147484455" r:id="rId16"/>
    <p:sldLayoutId id="2147484456" r:id="rId17"/>
    <p:sldLayoutId id="2147484457" r:id="rId18"/>
    <p:sldLayoutId id="2147484458" r:id="rId19"/>
    <p:sldLayoutId id="2147484459" r:id="rId20"/>
    <p:sldLayoutId id="2147484460" r:id="rId21"/>
    <p:sldLayoutId id="2147484461" r:id="rId22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marL="342900" marR="0" lvl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Click to edit Master text styles</a:t>
            </a:r>
          </a:p>
          <a:p>
            <a:pPr marL="584200" marR="0" lvl="1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19" name="Group 18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25" name="Rectangle 24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6" name="Rectangle 25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27" name="Rectangle 26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R:210 G:210 B:210</a:t>
                </a:r>
              </a:p>
            </p:txBody>
          </p:sp>
          <p:sp>
            <p:nvSpPr>
              <p:cNvPr id="28" name="Rectangle 27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29" name="Rectangle 28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R:16 G:124 B:16</a:t>
                </a:r>
              </a:p>
            </p:txBody>
          </p:sp>
          <p:sp>
            <p:nvSpPr>
              <p:cNvPr id="30" name="Rectangle 29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</p:grpSp>
        <p:sp>
          <p:nvSpPr>
            <p:cNvPr id="20" name="TextBox 19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21" name="TextBox 20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BAD80A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Green </a:t>
              </a:r>
            </a:p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0" kern="1200" baseline="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R:168 G:216 B:10</a:t>
              </a:r>
            </a:p>
          </p:txBody>
        </p:sp>
        <p:sp>
          <p:nvSpPr>
            <p:cNvPr id="31" name="Rectangle 30"/>
            <p:cNvSpPr/>
            <p:nvPr userDrawn="1"/>
          </p:nvSpPr>
          <p:spPr bwMode="auto">
            <a:xfrm rot="5400000">
              <a:off x="12328888" y="4270558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32" name="Rectangle 31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871456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63" r:id="rId1"/>
    <p:sldLayoutId id="2147484464" r:id="rId2"/>
    <p:sldLayoutId id="2147484465" r:id="rId3"/>
    <p:sldLayoutId id="2147484466" r:id="rId4"/>
    <p:sldLayoutId id="2147484467" r:id="rId5"/>
    <p:sldLayoutId id="2147484468" r:id="rId6"/>
    <p:sldLayoutId id="2147484469" r:id="rId7"/>
    <p:sldLayoutId id="2147484470" r:id="rId8"/>
    <p:sldLayoutId id="2147484471" r:id="rId9"/>
    <p:sldLayoutId id="2147484472" r:id="rId10"/>
    <p:sldLayoutId id="2147484473" r:id="rId11"/>
    <p:sldLayoutId id="2147484474" r:id="rId12"/>
    <p:sldLayoutId id="2147484475" r:id="rId13"/>
    <p:sldLayoutId id="2147484476" r:id="rId14"/>
    <p:sldLayoutId id="2147484477" r:id="rId15"/>
    <p:sldLayoutId id="2147484478" r:id="rId16"/>
    <p:sldLayoutId id="2147484479" r:id="rId17"/>
    <p:sldLayoutId id="2147484480" r:id="rId18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40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24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aka.ms/getprojectaz" TargetMode="External"/><Relationship Id="rId1" Type="http://schemas.openxmlformats.org/officeDocument/2006/relationships/slideLayout" Target="../slideLayouts/slideLayout8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7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mp"/><Relationship Id="rId1" Type="http://schemas.openxmlformats.org/officeDocument/2006/relationships/slideLayout" Target="../slideLayouts/slideLayout9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zure.microsoft.com/en-us/blog/announcing-azure-cli-2-preview/" TargetMode="External"/><Relationship Id="rId2" Type="http://schemas.openxmlformats.org/officeDocument/2006/relationships/hyperlink" Target="https://github.com/azure/azure-cli" TargetMode="External"/><Relationship Id="rId1" Type="http://schemas.openxmlformats.org/officeDocument/2006/relationships/slideLayout" Target="../slideLayouts/slideLayout8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mailto:azfeedback@microsoft.com" TargetMode="External"/><Relationship Id="rId2" Type="http://schemas.openxmlformats.org/officeDocument/2006/relationships/hyperlink" Target="https://github.com/azure/azure-cli" TargetMode="External"/><Relationship Id="rId1" Type="http://schemas.openxmlformats.org/officeDocument/2006/relationships/slideLayout" Target="../slideLayouts/slideLayout8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raw.githubusercontent.com/Azure/azure-rest-api-specs/master/arm-compute/2015-06-15/swagger/compute.json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4.xml"/><Relationship Id="rId5" Type="http://schemas.openxmlformats.org/officeDocument/2006/relationships/hyperlink" Target="https://github.com/Azure/azure-cli/blob/master/src/azure/cli/commands/_auto_command.py" TargetMode="External"/><Relationship Id="rId4" Type="http://schemas.openxmlformats.org/officeDocument/2006/relationships/hyperlink" Target="https://github.com/Azure/azure-quickstart-templates/blob/master/101-vm-simple-linux/azuredeploy.json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App </a:t>
            </a:r>
            <a:r>
              <a:rPr lang="en-US" sz="4000"/>
              <a:t>Service Management Tools</a:t>
            </a:r>
            <a:endParaRPr lang="en-US" sz="40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274701" y="3955255"/>
            <a:ext cx="7315137" cy="1828007"/>
          </a:xfrm>
        </p:spPr>
        <p:txBody>
          <a:bodyPr/>
          <a:lstStyle/>
          <a:p>
            <a:r>
              <a:rPr lang="en-US" sz="2000" dirty="0"/>
              <a:t>[speaker]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99637" y="220662"/>
            <a:ext cx="2432843" cy="1021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319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1"/>
            <a:ext cx="11887200" cy="1021818"/>
          </a:xfrm>
        </p:spPr>
        <p:txBody>
          <a:bodyPr/>
          <a:lstStyle/>
          <a:p>
            <a:r>
              <a:rPr lang="en-US" sz="3600" dirty="0">
                <a:hlinkClick r:id="rId2"/>
              </a:rPr>
              <a:t>https://aka.ms/getprojectaz</a:t>
            </a:r>
            <a:r>
              <a:rPr lang="en-US" sz="3600" dirty="0"/>
              <a:t> </a:t>
            </a:r>
          </a:p>
          <a:p>
            <a:pPr lvl="1"/>
            <a:r>
              <a:rPr lang="en-US" sz="2000" dirty="0"/>
              <a:t>Native install scripts for every platform (Brew, apt-get, PIP, yum, MSI)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Installation Walkthrough: Bash on Windows</a:t>
            </a:r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274639" y="2752999"/>
            <a:ext cx="11887200" cy="12311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t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sudo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apt-get update </a:t>
            </a:r>
          </a:p>
          <a:p>
            <a:pPr marL="0" marR="0" lvl="0" indent="0" algn="l" defTabSz="914400" rtl="0" eaLnBrk="0" fontAlgn="t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sudo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apt-get install -y 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libssl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-dev 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libffi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-dev </a:t>
            </a:r>
          </a:p>
          <a:p>
            <a:pPr marL="0" marR="0" lvl="0" indent="0" algn="l" defTabSz="914400" rtl="0" eaLnBrk="0" fontAlgn="t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sudo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apt-get install -y python-dev curl -L https://aka.ms/InstallAzureCli | 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sudo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bash</a:t>
            </a:r>
          </a:p>
          <a:p>
            <a:pPr lvl="0" defTabSz="914400" eaLnBrk="0" fontAlgn="t" hangingPunct="0">
              <a:spcBef>
                <a:spcPct val="0"/>
              </a:spcBef>
              <a:spcAft>
                <a:spcPct val="0"/>
              </a:spcAft>
            </a:pPr>
            <a:r>
              <a:rPr lang="en-US" sz="2000" b="1" dirty="0">
                <a:latin typeface="Consolas" panose="020B0609020204030204" pitchFamily="49" charset="0"/>
              </a:rPr>
              <a:t>exec -l $SHELL</a:t>
            </a: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3728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74638" y="1209973"/>
            <a:ext cx="8228299" cy="1181862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274638" y="3954463"/>
            <a:ext cx="8229599" cy="1181862"/>
          </a:xfrm>
        </p:spPr>
        <p:txBody>
          <a:bodyPr/>
          <a:lstStyle/>
          <a:p>
            <a:r>
              <a:rPr lang="en-US" dirty="0"/>
              <a:t>Azure </a:t>
            </a:r>
            <a:r>
              <a:rPr lang="en-US"/>
              <a:t>Command-Line Interface (</a:t>
            </a:r>
            <a:r>
              <a:rPr lang="en-US" dirty="0"/>
              <a:t>CLI</a:t>
            </a:r>
            <a:r>
              <a:rPr lang="en-US"/>
              <a:t>) 2.0 Preview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4532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020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73062"/>
            <a:ext cx="12436475" cy="6218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138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Visual Studio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4728451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4877071" y="2928561"/>
            <a:ext cx="7374750" cy="3846639"/>
          </a:xfrm>
        </p:spPr>
        <p:txBody>
          <a:bodyPr lIns="182880" tIns="146304" rIns="182880" bIns="146304">
            <a:noAutofit/>
          </a:bodyPr>
          <a:lstStyle/>
          <a:p>
            <a:pPr lvl="0">
              <a:spcBef>
                <a:spcPts val="1200"/>
              </a:spcBef>
            </a:pPr>
            <a:r>
              <a:rPr lang="it-IT" sz="3200" dirty="0">
                <a:gradFill>
                  <a:gsLst>
                    <a:gs pos="90300">
                      <a:schemeClr val="accent1"/>
                    </a:gs>
                    <a:gs pos="0">
                      <a:schemeClr val="accent1"/>
                    </a:gs>
                  </a:gsLst>
                  <a:lin ang="0" scaled="0"/>
                </a:gradFill>
                <a:latin typeface="Segoe UI Light"/>
              </a:rPr>
              <a:t>Visual Studio subscription (paid, MPN,  or BizSpark)</a:t>
            </a:r>
          </a:p>
          <a:p>
            <a:pPr>
              <a:spcBef>
                <a:spcPts val="1200"/>
              </a:spcBef>
            </a:pPr>
            <a:r>
              <a:rPr lang="en-US" sz="1800" dirty="0">
                <a:gradFill>
                  <a:gsLst>
                    <a:gs pos="90300">
                      <a:schemeClr val="tx1"/>
                    </a:gs>
                    <a:gs pos="0">
                      <a:schemeClr val="tx1"/>
                    </a:gs>
                  </a:gsLst>
                  <a:lin ang="0" scaled="0"/>
                </a:gradFill>
              </a:rPr>
              <a:t>Try out different Azure services, experiment, and learn</a:t>
            </a:r>
          </a:p>
          <a:p>
            <a:pPr>
              <a:spcBef>
                <a:spcPts val="1200"/>
              </a:spcBef>
            </a:pPr>
            <a:r>
              <a:rPr lang="en-US" sz="1800" dirty="0">
                <a:gradFill>
                  <a:gsLst>
                    <a:gs pos="90300">
                      <a:schemeClr val="tx1"/>
                    </a:gs>
                    <a:gs pos="0">
                      <a:schemeClr val="tx1"/>
                    </a:gs>
                  </a:gsLst>
                  <a:lin ang="0" scaled="0"/>
                </a:gradFill>
              </a:rPr>
              <a:t>Provision developer machines with Visual Studio VMs in Azure</a:t>
            </a:r>
          </a:p>
          <a:p>
            <a:pPr>
              <a:spcBef>
                <a:spcPts val="1200"/>
              </a:spcBef>
            </a:pPr>
            <a:r>
              <a:rPr lang="en-US" sz="1800" dirty="0">
                <a:gradFill>
                  <a:gsLst>
                    <a:gs pos="90300">
                      <a:schemeClr val="tx1"/>
                    </a:gs>
                    <a:gs pos="0">
                      <a:schemeClr val="tx1"/>
                    </a:gs>
                  </a:gsLst>
                  <a:lin ang="0" scaled="0"/>
                </a:gradFill>
              </a:rPr>
              <a:t>Great for individual dev/test workloads</a:t>
            </a:r>
          </a:p>
          <a:p>
            <a:pPr>
              <a:spcBef>
                <a:spcPts val="1200"/>
              </a:spcBef>
            </a:pPr>
            <a:r>
              <a:rPr lang="en-US" sz="1800" dirty="0">
                <a:gradFill>
                  <a:gsLst>
                    <a:gs pos="90300">
                      <a:schemeClr val="tx1"/>
                    </a:gs>
                    <a:gs pos="0">
                      <a:schemeClr val="tx1"/>
                    </a:gs>
                  </a:gsLst>
                  <a:lin ang="0" scaled="0"/>
                </a:gradFill>
              </a:rPr>
              <a:t>Each Visual Studio subscriber gets up to $150 per month </a:t>
            </a:r>
            <a:br>
              <a:rPr lang="en-US" sz="1800" dirty="0">
                <a:gradFill>
                  <a:gsLst>
                    <a:gs pos="90300">
                      <a:schemeClr val="tx1"/>
                    </a:gs>
                    <a:gs pos="0">
                      <a:schemeClr val="tx1"/>
                    </a:gs>
                  </a:gsLst>
                  <a:lin ang="0" scaled="0"/>
                </a:gradFill>
              </a:rPr>
            </a:br>
            <a:r>
              <a:rPr lang="en-US" sz="1800" dirty="0">
                <a:gradFill>
                  <a:gsLst>
                    <a:gs pos="90300">
                      <a:schemeClr val="tx1"/>
                    </a:gs>
                    <a:gs pos="0">
                      <a:schemeClr val="tx1"/>
                    </a:gs>
                  </a:gsLst>
                  <a:lin ang="0" scaled="0"/>
                </a:gradFill>
              </a:rPr>
              <a:t>to use for dev/test in Azure</a:t>
            </a:r>
          </a:p>
          <a:p>
            <a:pPr>
              <a:spcBef>
                <a:spcPts val="1200"/>
              </a:spcBef>
            </a:pPr>
            <a:r>
              <a:rPr lang="en-US" sz="1800" dirty="0">
                <a:gradFill>
                  <a:gsLst>
                    <a:gs pos="90300">
                      <a:schemeClr val="tx1"/>
                    </a:gs>
                    <a:gs pos="0">
                      <a:schemeClr val="tx1"/>
                    </a:gs>
                  </a:gsLst>
                  <a:lin ang="0" scaled="0"/>
                </a:gradFill>
              </a:rPr>
              <a:t>No charge for software installed for dev and test, plus access </a:t>
            </a:r>
            <a:br>
              <a:rPr lang="en-US" sz="1800" dirty="0">
                <a:gradFill>
                  <a:gsLst>
                    <a:gs pos="90300">
                      <a:schemeClr val="tx1"/>
                    </a:gs>
                    <a:gs pos="0">
                      <a:schemeClr val="tx1"/>
                    </a:gs>
                  </a:gsLst>
                  <a:lin ang="0" scaled="0"/>
                </a:gradFill>
              </a:rPr>
            </a:br>
            <a:r>
              <a:rPr lang="en-US" sz="1800" dirty="0">
                <a:gradFill>
                  <a:gsLst>
                    <a:gs pos="90300">
                      <a:schemeClr val="tx1"/>
                    </a:gs>
                    <a:gs pos="0">
                      <a:schemeClr val="tx1"/>
                    </a:gs>
                  </a:gsLst>
                  <a:lin ang="0" scaled="0"/>
                </a:gradFill>
              </a:rPr>
              <a:t>to subscriber-only VM gallery and special dev/test rates on HDInsight, Web Apps, and Cloud Service instances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4877071" y="1056358"/>
            <a:ext cx="7374750" cy="1491455"/>
          </a:xfrm>
        </p:spPr>
        <p:txBody>
          <a:bodyPr lIns="182880" tIns="146304" rIns="182880" bIns="146304">
            <a:noAutofit/>
          </a:bodyPr>
          <a:lstStyle/>
          <a:p>
            <a:pPr>
              <a:spcBef>
                <a:spcPts val="1200"/>
              </a:spcBef>
            </a:pPr>
            <a:r>
              <a:rPr lang="en-US" sz="3200" dirty="0">
                <a:gradFill>
                  <a:gsLst>
                    <a:gs pos="90300">
                      <a:schemeClr val="accent1"/>
                    </a:gs>
                    <a:gs pos="0">
                      <a:schemeClr val="accent1"/>
                    </a:gs>
                  </a:gsLst>
                  <a:lin ang="0" scaled="0"/>
                </a:gradFill>
                <a:latin typeface="+mj-lt"/>
              </a:rPr>
              <a:t>Visual Studio Dev Essentials (free)</a:t>
            </a:r>
          </a:p>
          <a:p>
            <a:pPr>
              <a:spcBef>
                <a:spcPts val="1200"/>
              </a:spcBef>
            </a:pPr>
            <a:r>
              <a:rPr lang="en-US" sz="1800" dirty="0">
                <a:gradFill>
                  <a:gsLst>
                    <a:gs pos="90300">
                      <a:schemeClr val="tx1"/>
                    </a:gs>
                    <a:gs pos="0">
                      <a:schemeClr val="tx1"/>
                    </a:gs>
                  </a:gsLst>
                  <a:lin ang="0" scaled="0"/>
                </a:gradFill>
              </a:rPr>
              <a:t>Not a Visual Studio subscriber? Get a $25 monthly Azure credit </a:t>
            </a:r>
            <a:br>
              <a:rPr lang="en-US" sz="1800" dirty="0">
                <a:gradFill>
                  <a:gsLst>
                    <a:gs pos="90300">
                      <a:schemeClr val="tx1"/>
                    </a:gs>
                    <a:gs pos="0">
                      <a:schemeClr val="tx1"/>
                    </a:gs>
                  </a:gsLst>
                  <a:lin ang="0" scaled="0"/>
                </a:gradFill>
              </a:rPr>
            </a:br>
            <a:r>
              <a:rPr lang="en-US" sz="1800" dirty="0">
                <a:gradFill>
                  <a:gsLst>
                    <a:gs pos="90300">
                      <a:schemeClr val="tx1"/>
                    </a:gs>
                    <a:gs pos="0">
                      <a:schemeClr val="tx1"/>
                    </a:gs>
                  </a:gsLst>
                  <a:lin ang="0" scaled="0"/>
                </a:gradFill>
              </a:rPr>
              <a:t>by joining Visual Studio Dev Essentials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877071" y="274794"/>
            <a:ext cx="6277708" cy="849463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algn="l" defTabSz="932688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Microsoft Azure benefits</a:t>
            </a:r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4884738" cy="69945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3268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36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79755" y="274794"/>
            <a:ext cx="4734301" cy="3315366"/>
            <a:chOff x="79755" y="274794"/>
            <a:chExt cx="4734301" cy="3315366"/>
          </a:xfrm>
        </p:grpSpPr>
        <p:grpSp>
          <p:nvGrpSpPr>
            <p:cNvPr id="4" name="Group 3"/>
            <p:cNvGrpSpPr/>
            <p:nvPr/>
          </p:nvGrpSpPr>
          <p:grpSpPr>
            <a:xfrm>
              <a:off x="79755" y="274794"/>
              <a:ext cx="4656184" cy="3315366"/>
              <a:chOff x="79755" y="274794"/>
              <a:chExt cx="4656184" cy="3315366"/>
            </a:xfrm>
          </p:grpSpPr>
          <p:sp>
            <p:nvSpPr>
              <p:cNvPr id="9" name="Rectangle 8"/>
              <p:cNvSpPr/>
              <p:nvPr/>
            </p:nvSpPr>
            <p:spPr bwMode="auto">
              <a:xfrm>
                <a:off x="2363622" y="2188089"/>
                <a:ext cx="2342975" cy="1402071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 err="1">
                  <a:ln>
                    <a:noFill/>
                  </a:ln>
                  <a:gradFill>
                    <a:gsLst>
                      <a:gs pos="90300">
                        <a:srgbClr val="505050"/>
                      </a:gs>
                      <a:gs pos="0">
                        <a:srgbClr val="50505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2" name="Rectangle 11"/>
              <p:cNvSpPr/>
              <p:nvPr/>
            </p:nvSpPr>
            <p:spPr bwMode="auto">
              <a:xfrm>
                <a:off x="2364241" y="671473"/>
                <a:ext cx="2342975" cy="1402071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 err="1">
                  <a:ln>
                    <a:noFill/>
                  </a:ln>
                  <a:gradFill>
                    <a:gsLst>
                      <a:gs pos="90300">
                        <a:srgbClr val="505050"/>
                      </a:gs>
                      <a:gs pos="0">
                        <a:srgbClr val="50505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pic>
            <p:nvPicPr>
              <p:cNvPr id="13" name="Picture 12"/>
              <p:cNvPicPr>
                <a:picLocks noChangeAspect="1"/>
              </p:cNvPicPr>
              <p:nvPr/>
            </p:nvPicPr>
            <p:blipFill rotWithShape="1">
              <a:blip r:embed="rId3"/>
              <a:srcRect b="23298"/>
              <a:stretch/>
            </p:blipFill>
            <p:spPr>
              <a:xfrm>
                <a:off x="387834" y="985419"/>
                <a:ext cx="1676588" cy="697788"/>
              </a:xfrm>
              <a:prstGeom prst="rect">
                <a:avLst/>
              </a:prstGeom>
            </p:spPr>
          </p:pic>
          <p:pic>
            <p:nvPicPr>
              <p:cNvPr id="15" name="Picture 14"/>
              <p:cNvPicPr>
                <a:picLocks noChangeAspect="1"/>
              </p:cNvPicPr>
              <p:nvPr/>
            </p:nvPicPr>
            <p:blipFill rotWithShape="1">
              <a:blip r:embed="rId4"/>
              <a:srcRect b="22482"/>
              <a:stretch/>
            </p:blipFill>
            <p:spPr>
              <a:xfrm>
                <a:off x="2320754" y="2230466"/>
                <a:ext cx="2186402" cy="757123"/>
              </a:xfrm>
              <a:prstGeom prst="rect">
                <a:avLst/>
              </a:prstGeom>
            </p:spPr>
          </p:pic>
          <p:sp>
            <p:nvSpPr>
              <p:cNvPr id="16" name="Rectangle 15"/>
              <p:cNvSpPr/>
              <p:nvPr/>
            </p:nvSpPr>
            <p:spPr bwMode="auto">
              <a:xfrm>
                <a:off x="79755" y="2355146"/>
                <a:ext cx="2076242" cy="869406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 err="1">
                  <a:ln>
                    <a:noFill/>
                  </a:ln>
                  <a:gradFill>
                    <a:gsLst>
                      <a:gs pos="90300">
                        <a:srgbClr val="505050"/>
                      </a:gs>
                      <a:gs pos="0">
                        <a:srgbClr val="50505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8" name="Rectangle 17"/>
              <p:cNvSpPr/>
              <p:nvPr/>
            </p:nvSpPr>
            <p:spPr bwMode="auto">
              <a:xfrm>
                <a:off x="2595111" y="1731549"/>
                <a:ext cx="1951884" cy="219167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 err="1">
                  <a:ln>
                    <a:noFill/>
                  </a:ln>
                  <a:gradFill>
                    <a:gsLst>
                      <a:gs pos="90300">
                        <a:srgbClr val="505050"/>
                      </a:gs>
                      <a:gs pos="0">
                        <a:srgbClr val="50505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9" name="Rectangle 18"/>
              <p:cNvSpPr/>
              <p:nvPr/>
            </p:nvSpPr>
            <p:spPr bwMode="auto">
              <a:xfrm>
                <a:off x="198396" y="3243655"/>
                <a:ext cx="1951884" cy="219167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 err="1">
                  <a:ln>
                    <a:noFill/>
                  </a:ln>
                  <a:gradFill>
                    <a:gsLst>
                      <a:gs pos="90300">
                        <a:srgbClr val="505050"/>
                      </a:gs>
                      <a:gs pos="0">
                        <a:srgbClr val="50505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283561" y="1742884"/>
                <a:ext cx="2107161" cy="461665"/>
              </a:xfrm>
              <a:prstGeom prst="rect">
                <a:avLst/>
              </a:prstGeom>
              <a:noFill/>
            </p:spPr>
            <p:txBody>
              <a:bodyPr wrap="square" lIns="182880" tIns="146304" rIns="182880" bIns="146304" rtlCol="0">
                <a:spAutoFit/>
              </a:bodyPr>
              <a:lstStyle/>
              <a:p>
                <a:pPr marL="0" marR="0" lvl="0" indent="0" algn="l" defTabSz="932218" rtl="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1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3</a:t>
                </a: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 VMs for</a:t>
                </a:r>
                <a:r>
                  <a:rPr kumimoji="0" lang="en-US" sz="1200" b="1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 8 </a:t>
                </a: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hours a day</a:t>
                </a:r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>
                <a:off x="2170602" y="1740930"/>
                <a:ext cx="2565337" cy="480131"/>
              </a:xfrm>
              <a:prstGeom prst="rect">
                <a:avLst/>
              </a:prstGeom>
              <a:noFill/>
            </p:spPr>
            <p:txBody>
              <a:bodyPr wrap="square" lIns="182880" tIns="146304" rIns="182880" bIns="146304" rtlCol="0">
                <a:spAutoFit/>
              </a:bodyPr>
              <a:lstStyle/>
              <a:p>
                <a:pPr marL="0" marR="0" lvl="0" indent="0" algn="l" defTabSz="93221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1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40</a:t>
                </a: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 VMs for </a:t>
                </a:r>
                <a:r>
                  <a:rPr kumimoji="0" lang="en-US" sz="1200" b="1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20</a:t>
                </a: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 hour load test</a:t>
                </a:r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270177" y="2925362"/>
                <a:ext cx="1645549" cy="664797"/>
              </a:xfrm>
              <a:prstGeom prst="rect">
                <a:avLst/>
              </a:prstGeom>
              <a:noFill/>
            </p:spPr>
            <p:txBody>
              <a:bodyPr wrap="square" lIns="182880" tIns="146304" rIns="182880" bIns="146304" rtlCol="0">
                <a:spAutoFit/>
              </a:bodyPr>
              <a:lstStyle/>
              <a:p>
                <a:pPr marL="0" marR="0" lvl="0" indent="0" algn="l" defTabSz="93221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1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25</a:t>
                </a: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 HDInsight nodes for </a:t>
                </a:r>
                <a:r>
                  <a:rPr kumimoji="0" lang="en-US" sz="1200" b="1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10</a:t>
                </a: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 hours</a:t>
                </a:r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2193148" y="3022345"/>
                <a:ext cx="2273974" cy="480131"/>
              </a:xfrm>
              <a:prstGeom prst="rect">
                <a:avLst/>
              </a:prstGeom>
              <a:noFill/>
            </p:spPr>
            <p:txBody>
              <a:bodyPr wrap="square" lIns="182880" tIns="146304" rIns="182880" bIns="146304" rtlCol="0">
                <a:spAutoFit/>
              </a:bodyPr>
              <a:lstStyle/>
              <a:p>
                <a:pPr marL="0" marR="0" lvl="0" indent="0" algn="l" defTabSz="93221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Up to </a:t>
                </a:r>
                <a:r>
                  <a:rPr kumimoji="0" lang="en-US" sz="1200" b="1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50</a:t>
                </a: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 websites </a:t>
                </a:r>
                <a:r>
                  <a:rPr kumimoji="0" lang="en-US" sz="1200" b="1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+</a:t>
                </a: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 DB</a:t>
                </a:r>
              </a:p>
            </p:txBody>
          </p:sp>
          <p:pic>
            <p:nvPicPr>
              <p:cNvPr id="25" name="Picture 24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87834" y="2171670"/>
                <a:ext cx="1446881" cy="829056"/>
              </a:xfrm>
              <a:prstGeom prst="rect">
                <a:avLst/>
              </a:prstGeom>
            </p:spPr>
          </p:pic>
          <p:sp>
            <p:nvSpPr>
              <p:cNvPr id="27" name="Rectangle 26"/>
              <p:cNvSpPr/>
              <p:nvPr/>
            </p:nvSpPr>
            <p:spPr>
              <a:xfrm>
                <a:off x="274638" y="452765"/>
                <a:ext cx="1977552" cy="849463"/>
              </a:xfrm>
              <a:prstGeom prst="rect">
                <a:avLst/>
              </a:prstGeom>
            </p:spPr>
            <p:txBody>
              <a:bodyPr wrap="square" lIns="182880" tIns="146304" rIns="182880" bIns="146304">
                <a:spAutoFit/>
              </a:bodyPr>
              <a:lstStyle/>
              <a:p>
                <a:pPr marL="0" marR="0" lvl="0" indent="0" algn="l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4000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$25</a:t>
                </a:r>
                <a:r>
                  <a:rPr kumimoji="0" lang="en-US" sz="1100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/month </a:t>
                </a:r>
              </a:p>
            </p:txBody>
          </p:sp>
          <p:pic>
            <p:nvPicPr>
              <p:cNvPr id="28" name="Picture 27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330307" y="967533"/>
                <a:ext cx="1900927" cy="834553"/>
              </a:xfrm>
              <a:prstGeom prst="rect">
                <a:avLst/>
              </a:prstGeom>
            </p:spPr>
          </p:pic>
          <p:sp>
            <p:nvSpPr>
              <p:cNvPr id="29" name="Rectangle 28"/>
              <p:cNvSpPr/>
              <p:nvPr/>
            </p:nvSpPr>
            <p:spPr>
              <a:xfrm>
                <a:off x="274638" y="274794"/>
                <a:ext cx="2109086" cy="489365"/>
              </a:xfrm>
              <a:prstGeom prst="rect">
                <a:avLst/>
              </a:prstGeom>
            </p:spPr>
            <p:txBody>
              <a:bodyPr wrap="square" lIns="182880" tIns="146304" rIns="182880" bIns="146304">
                <a:spAutoFit/>
              </a:bodyPr>
              <a:lstStyle/>
              <a:p>
                <a:pPr marL="0" marR="0" lvl="0" indent="0" algn="l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>
                        <a:lumMod val="50000"/>
                      </a:srgbClr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DEV ESSENTIALS</a:t>
                </a:r>
              </a:p>
            </p:txBody>
          </p:sp>
        </p:grpSp>
        <p:pic>
          <p:nvPicPr>
            <p:cNvPr id="32" name="Picture 31"/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3977"/>
            <a:stretch/>
          </p:blipFill>
          <p:spPr>
            <a:xfrm>
              <a:off x="3931979" y="720715"/>
              <a:ext cx="882077" cy="2853175"/>
            </a:xfrm>
            <a:prstGeom prst="rect">
              <a:avLst/>
            </a:prstGeom>
          </p:spPr>
        </p:pic>
      </p:grpSp>
      <p:grpSp>
        <p:nvGrpSpPr>
          <p:cNvPr id="6" name="Group 5"/>
          <p:cNvGrpSpPr/>
          <p:nvPr/>
        </p:nvGrpSpPr>
        <p:grpSpPr>
          <a:xfrm>
            <a:off x="283561" y="3713016"/>
            <a:ext cx="4530495" cy="3208734"/>
            <a:chOff x="283561" y="3713016"/>
            <a:chExt cx="4530495" cy="3208734"/>
          </a:xfrm>
        </p:grpSpPr>
        <p:sp>
          <p:nvSpPr>
            <p:cNvPr id="7" name="Rectangle 6"/>
            <p:cNvSpPr/>
            <p:nvPr/>
          </p:nvSpPr>
          <p:spPr bwMode="auto">
            <a:xfrm>
              <a:off x="283561" y="3713016"/>
              <a:ext cx="3038037" cy="1481036"/>
            </a:xfrm>
            <a:prstGeom prst="rect">
              <a:avLst/>
            </a:prstGeom>
            <a:noFill/>
            <a:ln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90300">
                        <a:srgbClr val="505050"/>
                      </a:gs>
                      <a:gs pos="0">
                        <a:srgbClr val="50505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rPr>
                <a:t>PROFESSIONAL/TEST PROFESSIONAL</a:t>
              </a:r>
            </a:p>
            <a:p>
              <a:pPr marL="0" marR="0" lvl="0" indent="0" algn="l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0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90300">
                        <a:srgbClr val="505050"/>
                      </a:gs>
                      <a:gs pos="0">
                        <a:srgbClr val="50505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rPr>
                <a:t>$50</a:t>
              </a: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90300">
                        <a:srgbClr val="505050"/>
                      </a:gs>
                      <a:gs pos="0">
                        <a:srgbClr val="50505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rPr>
                <a:t>/month </a:t>
              </a:r>
            </a:p>
            <a:p>
              <a:pPr marL="0" marR="0" lvl="0" indent="0" algn="l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90300">
                      <a:srgbClr val="00B0F0"/>
                    </a:gs>
                    <a:gs pos="0">
                      <a:srgbClr val="00B0F0"/>
                    </a:gs>
                  </a:gsLst>
                  <a:lin ang="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  <a:p>
              <a:pPr marL="0" marR="0" lvl="0" indent="0" algn="l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90300">
                        <a:srgbClr val="00B0F0"/>
                      </a:gs>
                      <a:gs pos="0">
                        <a:srgbClr val="00B0F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rPr>
                <a:t>MSDN PLATFORMS</a:t>
              </a:r>
            </a:p>
            <a:p>
              <a:pPr marL="0" marR="0" lvl="0" indent="0" algn="l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0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90300">
                        <a:srgbClr val="00B0F0"/>
                      </a:gs>
                      <a:gs pos="0">
                        <a:srgbClr val="00B0F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rPr>
                <a:t>$100</a:t>
              </a: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90300">
                        <a:srgbClr val="00B0F0"/>
                      </a:gs>
                      <a:gs pos="0">
                        <a:srgbClr val="00B0F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rPr>
                <a:t>/month </a:t>
              </a:r>
            </a:p>
            <a:p>
              <a:pPr marL="0" marR="0" lvl="0" indent="0" algn="l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90300">
                      <a:srgbClr val="505050"/>
                    </a:gs>
                    <a:gs pos="0">
                      <a:srgbClr val="505050"/>
                    </a:gs>
                  </a:gsLst>
                  <a:lin ang="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  <a:p>
              <a:pPr marL="0" marR="0" lvl="0" indent="0" algn="l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90300">
                        <a:srgbClr val="0070C0"/>
                      </a:gs>
                      <a:gs pos="0">
                        <a:srgbClr val="0070C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rPr>
                <a:t>ENTERPRISE</a:t>
              </a:r>
            </a:p>
            <a:p>
              <a:pPr marL="0" marR="0" lvl="0" indent="0" algn="l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0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90300">
                        <a:srgbClr val="0070C0"/>
                      </a:gs>
                      <a:gs pos="0">
                        <a:srgbClr val="0070C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rPr>
                <a:t>$150</a:t>
              </a: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90300">
                        <a:srgbClr val="0070C0"/>
                      </a:gs>
                      <a:gs pos="0">
                        <a:srgbClr val="0070C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rPr>
                <a:t>/month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90300">
                      <a:srgbClr val="0070C0"/>
                    </a:gs>
                    <a:gs pos="0">
                      <a:srgbClr val="0070C0"/>
                    </a:gs>
                  </a:gsLst>
                  <a:lin ang="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30" name="Picture 29"/>
            <p:cNvPicPr>
              <a:picLocks noChangeAspect="1"/>
            </p:cNvPicPr>
            <p:nvPr/>
          </p:nvPicPr>
          <p:blipFill rotWithShape="1">
            <a:blip r:embed="rId8"/>
            <a:srcRect l="56583"/>
            <a:stretch/>
          </p:blipFill>
          <p:spPr>
            <a:xfrm>
              <a:off x="2275027" y="3856636"/>
              <a:ext cx="2169583" cy="3065114"/>
            </a:xfrm>
            <a:prstGeom prst="rect">
              <a:avLst/>
            </a:prstGeom>
          </p:spPr>
        </p:pic>
        <p:pic>
          <p:nvPicPr>
            <p:cNvPr id="33" name="Picture 32"/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3977"/>
            <a:stretch/>
          </p:blipFill>
          <p:spPr>
            <a:xfrm>
              <a:off x="3931979" y="3912318"/>
              <a:ext cx="882077" cy="28531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81596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8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6" grpId="1"/>
      <p:bldP spid="2" grpId="0"/>
      <p:bldP spid="2" grpId="1"/>
      <p:bldP spid="5" grpId="0"/>
      <p:bldP spid="5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4419356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Portal</a:t>
            </a:r>
          </a:p>
        </p:txBody>
      </p:sp>
    </p:spTree>
    <p:extLst>
      <p:ext uri="{BB962C8B-B14F-4D97-AF65-F5344CB8AC3E}">
        <p14:creationId xmlns:p14="http://schemas.microsoft.com/office/powerpoint/2010/main" val="1347627863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8" y="2125662"/>
            <a:ext cx="11887200" cy="2179058"/>
          </a:xfrm>
        </p:spPr>
        <p:txBody>
          <a:bodyPr/>
          <a:lstStyle/>
          <a:p>
            <a:r>
              <a:rPr lang="en-US" dirty="0"/>
              <a:t>Continuous Deployment </a:t>
            </a:r>
            <a:br>
              <a:rPr lang="en-US" dirty="0"/>
            </a:br>
            <a:r>
              <a:rPr lang="en-US" dirty="0"/>
              <a:t>with </a:t>
            </a:r>
            <a:r>
              <a:rPr lang="en-US" dirty="0" err="1"/>
              <a:t>Git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250819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</a:t>
            </a:r>
          </a:p>
        </p:txBody>
      </p:sp>
    </p:spTree>
    <p:extLst>
      <p:ext uri="{BB962C8B-B14F-4D97-AF65-F5344CB8AC3E}">
        <p14:creationId xmlns:p14="http://schemas.microsoft.com/office/powerpoint/2010/main" val="3271484142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 2.0 (Preview)</a:t>
            </a:r>
          </a:p>
        </p:txBody>
      </p:sp>
    </p:spTree>
    <p:extLst>
      <p:ext uri="{BB962C8B-B14F-4D97-AF65-F5344CB8AC3E}">
        <p14:creationId xmlns:p14="http://schemas.microsoft.com/office/powerpoint/2010/main" val="529603714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on@Cthulhu: /mnt/c/Users/jonga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940" y="0"/>
            <a:ext cx="11386595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072840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274639" y="1516062"/>
            <a:ext cx="11887200" cy="5103812"/>
          </a:xfrm>
        </p:spPr>
        <p:txBody>
          <a:bodyPr/>
          <a:lstStyle/>
          <a:p>
            <a:r>
              <a:rPr lang="en-US" dirty="0"/>
              <a:t>A new native </a:t>
            </a:r>
            <a:r>
              <a:rPr lang="en-US" dirty="0" err="1"/>
              <a:t>Posix</a:t>
            </a:r>
            <a:r>
              <a:rPr lang="en-US" dirty="0"/>
              <a:t>/BASH based </a:t>
            </a:r>
            <a:r>
              <a:rPr lang="en-US" dirty="0" err="1"/>
              <a:t>Commandline</a:t>
            </a:r>
            <a:r>
              <a:rPr lang="en-US" dirty="0"/>
              <a:t> experience</a:t>
            </a:r>
          </a:p>
          <a:p>
            <a:r>
              <a:rPr lang="en-US" dirty="0"/>
              <a:t>Available at </a:t>
            </a:r>
            <a:r>
              <a:rPr lang="en-US" dirty="0">
                <a:hlinkClick r:id="rId2"/>
              </a:rPr>
              <a:t>GitHub</a:t>
            </a:r>
            <a:r>
              <a:rPr lang="en-US" dirty="0"/>
              <a:t> in preview mode – looking for early feedback and engagement with adopters</a:t>
            </a:r>
          </a:p>
          <a:p>
            <a:r>
              <a:rPr lang="en-US" dirty="0"/>
              <a:t>Current </a:t>
            </a:r>
            <a:r>
              <a:rPr lang="en-US" dirty="0" err="1"/>
              <a:t>xplat</a:t>
            </a:r>
            <a:r>
              <a:rPr lang="en-US" dirty="0"/>
              <a:t> CLI will continue to be available and supported – will be needed for ASM services</a:t>
            </a:r>
          </a:p>
          <a:p>
            <a:r>
              <a:rPr lang="en-US" dirty="0"/>
              <a:t>Both CLIs work side-by-side in the same command shell window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hlinkClick r:id="rId3"/>
              </a:rPr>
              <a:t>Announcing</a:t>
            </a:r>
            <a:r>
              <a:rPr lang="en-US" sz="4000" dirty="0"/>
              <a:t> Azure Command-Line Interface (CLI) 2.0 Preview</a:t>
            </a:r>
          </a:p>
        </p:txBody>
      </p:sp>
    </p:spTree>
    <p:extLst>
      <p:ext uri="{BB962C8B-B14F-4D97-AF65-F5344CB8AC3E}">
        <p14:creationId xmlns:p14="http://schemas.microsoft.com/office/powerpoint/2010/main" val="3679517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1"/>
            <a:ext cx="11887200" cy="5693866"/>
          </a:xfrm>
        </p:spPr>
        <p:txBody>
          <a:bodyPr/>
          <a:lstStyle/>
          <a:p>
            <a:r>
              <a:rPr lang="en-US" sz="3600" dirty="0"/>
              <a:t>Natural and easy to install</a:t>
            </a:r>
          </a:p>
          <a:p>
            <a:pPr lvl="1"/>
            <a:r>
              <a:rPr lang="en-US" sz="2000" dirty="0"/>
              <a:t>Native install scripts for every platform (Brew, apt-get, PIP, yum, MSI)</a:t>
            </a:r>
          </a:p>
          <a:p>
            <a:r>
              <a:rPr lang="en-US" sz="3600" dirty="0"/>
              <a:t>Consistent and works nicely with POSIX tools</a:t>
            </a:r>
          </a:p>
          <a:p>
            <a:pPr lvl="1"/>
            <a:r>
              <a:rPr lang="en-US" sz="2000" dirty="0"/>
              <a:t>Integrates well with GREP, AWK, JQ and all other common tools and commands</a:t>
            </a:r>
          </a:p>
          <a:p>
            <a:pPr lvl="1"/>
            <a:r>
              <a:rPr lang="en-US" sz="2000" dirty="0"/>
              <a:t>Productivity features for command completion, parameter values, help</a:t>
            </a:r>
          </a:p>
          <a:p>
            <a:pPr lvl="1"/>
            <a:r>
              <a:rPr lang="en-US" sz="2000" dirty="0"/>
              <a:t>Optimized for standalone commands, automation scripts</a:t>
            </a:r>
          </a:p>
          <a:p>
            <a:r>
              <a:rPr lang="en-US" sz="3600" dirty="0"/>
              <a:t>Part of Open Source ecosystem</a:t>
            </a:r>
          </a:p>
          <a:p>
            <a:pPr lvl="1"/>
            <a:r>
              <a:rPr lang="en-US" sz="2000" dirty="0"/>
              <a:t>Open sourced; Open to contributions (governance policy coming)</a:t>
            </a:r>
          </a:p>
          <a:p>
            <a:r>
              <a:rPr lang="en-US" sz="3600" dirty="0"/>
              <a:t>Ever-fresh with Azure</a:t>
            </a:r>
          </a:p>
          <a:p>
            <a:pPr lvl="1"/>
            <a:r>
              <a:rPr lang="en-US" sz="2000" dirty="0"/>
              <a:t>Consistent and complete coverage of all Azure services</a:t>
            </a:r>
          </a:p>
          <a:p>
            <a:pPr lvl="1"/>
            <a:r>
              <a:rPr lang="en-US" sz="2000" dirty="0"/>
              <a:t>Supports side-by-side install and usage with current </a:t>
            </a:r>
            <a:r>
              <a:rPr lang="en-US" sz="2000" dirty="0" err="1"/>
              <a:t>xplat</a:t>
            </a:r>
            <a:r>
              <a:rPr lang="en-US" sz="2000" dirty="0"/>
              <a:t> CLI (will continue to be available and supported)</a:t>
            </a:r>
          </a:p>
          <a:p>
            <a:pPr lvl="1"/>
            <a:endParaRPr lang="en-US" sz="2000" dirty="0"/>
          </a:p>
          <a:p>
            <a:pPr lvl="1"/>
            <a:r>
              <a:rPr lang="en-US" sz="2000" dirty="0">
                <a:hlinkClick r:id="rId2"/>
              </a:rPr>
              <a:t>Try it out </a:t>
            </a:r>
            <a:r>
              <a:rPr lang="en-US" sz="2000" dirty="0"/>
              <a:t>– we want your </a:t>
            </a:r>
            <a:r>
              <a:rPr lang="en-US" sz="2000" dirty="0">
                <a:hlinkClick r:id="rId3"/>
              </a:rPr>
              <a:t>feedback</a:t>
            </a:r>
            <a:r>
              <a:rPr lang="en-US" sz="2000" dirty="0"/>
              <a:t>!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for the new release</a:t>
            </a:r>
          </a:p>
        </p:txBody>
      </p:sp>
    </p:spTree>
    <p:extLst>
      <p:ext uri="{BB962C8B-B14F-4D97-AF65-F5344CB8AC3E}">
        <p14:creationId xmlns:p14="http://schemas.microsoft.com/office/powerpoint/2010/main" val="3014053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/>
          <p:cNvSpPr/>
          <p:nvPr/>
        </p:nvSpPr>
        <p:spPr>
          <a:xfrm>
            <a:off x="2419189" y="115937"/>
            <a:ext cx="2704550" cy="746083"/>
          </a:xfrm>
          <a:custGeom>
            <a:avLst/>
            <a:gdLst>
              <a:gd name="connsiteX0" fmla="*/ 0 w 3481387"/>
              <a:gd name="connsiteY0" fmla="*/ 0 h 1392555"/>
              <a:gd name="connsiteX1" fmla="*/ 2785110 w 3481387"/>
              <a:gd name="connsiteY1" fmla="*/ 0 h 1392555"/>
              <a:gd name="connsiteX2" fmla="*/ 3481387 w 3481387"/>
              <a:gd name="connsiteY2" fmla="*/ 696278 h 1392555"/>
              <a:gd name="connsiteX3" fmla="*/ 2785110 w 3481387"/>
              <a:gd name="connsiteY3" fmla="*/ 1392555 h 1392555"/>
              <a:gd name="connsiteX4" fmla="*/ 0 w 3481387"/>
              <a:gd name="connsiteY4" fmla="*/ 1392555 h 1392555"/>
              <a:gd name="connsiteX5" fmla="*/ 696278 w 3481387"/>
              <a:gd name="connsiteY5" fmla="*/ 696278 h 1392555"/>
              <a:gd name="connsiteX6" fmla="*/ 0 w 3481387"/>
              <a:gd name="connsiteY6" fmla="*/ 0 h 1392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81387" h="1392555">
                <a:moveTo>
                  <a:pt x="0" y="0"/>
                </a:moveTo>
                <a:lnTo>
                  <a:pt x="2785110" y="0"/>
                </a:lnTo>
                <a:lnTo>
                  <a:pt x="3481387" y="696278"/>
                </a:lnTo>
                <a:lnTo>
                  <a:pt x="2785110" y="1392555"/>
                </a:lnTo>
                <a:lnTo>
                  <a:pt x="0" y="1392555"/>
                </a:lnTo>
                <a:lnTo>
                  <a:pt x="696278" y="696278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spcFirstLastPara="0" vert="horz" wrap="square" lIns="844177" tIns="49333" rIns="745512" bIns="49333" numCol="1" spcCol="1270" anchor="ctr" anchorCtr="0">
            <a:noAutofit/>
          </a:bodyPr>
          <a:lstStyle/>
          <a:p>
            <a:pPr algn="ctr" defTabSz="1644334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040" dirty="0"/>
              <a:t>Swagger</a:t>
            </a:r>
          </a:p>
        </p:txBody>
      </p:sp>
      <p:sp>
        <p:nvSpPr>
          <p:cNvPr id="5" name="Freeform 4"/>
          <p:cNvSpPr/>
          <p:nvPr/>
        </p:nvSpPr>
        <p:spPr>
          <a:xfrm>
            <a:off x="4785506" y="115937"/>
            <a:ext cx="2704550" cy="746083"/>
          </a:xfrm>
          <a:custGeom>
            <a:avLst/>
            <a:gdLst>
              <a:gd name="connsiteX0" fmla="*/ 0 w 3481387"/>
              <a:gd name="connsiteY0" fmla="*/ 0 h 1392555"/>
              <a:gd name="connsiteX1" fmla="*/ 2785110 w 3481387"/>
              <a:gd name="connsiteY1" fmla="*/ 0 h 1392555"/>
              <a:gd name="connsiteX2" fmla="*/ 3481387 w 3481387"/>
              <a:gd name="connsiteY2" fmla="*/ 696278 h 1392555"/>
              <a:gd name="connsiteX3" fmla="*/ 2785110 w 3481387"/>
              <a:gd name="connsiteY3" fmla="*/ 1392555 h 1392555"/>
              <a:gd name="connsiteX4" fmla="*/ 0 w 3481387"/>
              <a:gd name="connsiteY4" fmla="*/ 1392555 h 1392555"/>
              <a:gd name="connsiteX5" fmla="*/ 696278 w 3481387"/>
              <a:gd name="connsiteY5" fmla="*/ 696278 h 1392555"/>
              <a:gd name="connsiteX6" fmla="*/ 0 w 3481387"/>
              <a:gd name="connsiteY6" fmla="*/ 0 h 1392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81387" h="1392555">
                <a:moveTo>
                  <a:pt x="0" y="0"/>
                </a:moveTo>
                <a:lnTo>
                  <a:pt x="2785110" y="0"/>
                </a:lnTo>
                <a:lnTo>
                  <a:pt x="3481387" y="696278"/>
                </a:lnTo>
                <a:lnTo>
                  <a:pt x="2785110" y="1392555"/>
                </a:lnTo>
                <a:lnTo>
                  <a:pt x="0" y="1392555"/>
                </a:lnTo>
                <a:lnTo>
                  <a:pt x="696278" y="696278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spcFirstLastPara="0" vert="horz" wrap="square" lIns="844177" tIns="49333" rIns="745512" bIns="49333" numCol="1" spcCol="1270" anchor="ctr" anchorCtr="0">
            <a:noAutofit/>
          </a:bodyPr>
          <a:lstStyle/>
          <a:p>
            <a:pPr algn="ctr" defTabSz="1644334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040" dirty="0"/>
              <a:t>AutoRest</a:t>
            </a:r>
          </a:p>
        </p:txBody>
      </p:sp>
      <p:sp>
        <p:nvSpPr>
          <p:cNvPr id="6" name="Freeform 5"/>
          <p:cNvSpPr/>
          <p:nvPr/>
        </p:nvSpPr>
        <p:spPr>
          <a:xfrm>
            <a:off x="7210112" y="115937"/>
            <a:ext cx="2704550" cy="746083"/>
          </a:xfrm>
          <a:custGeom>
            <a:avLst/>
            <a:gdLst>
              <a:gd name="connsiteX0" fmla="*/ 0 w 3481387"/>
              <a:gd name="connsiteY0" fmla="*/ 0 h 1392555"/>
              <a:gd name="connsiteX1" fmla="*/ 2785110 w 3481387"/>
              <a:gd name="connsiteY1" fmla="*/ 0 h 1392555"/>
              <a:gd name="connsiteX2" fmla="*/ 3481387 w 3481387"/>
              <a:gd name="connsiteY2" fmla="*/ 696278 h 1392555"/>
              <a:gd name="connsiteX3" fmla="*/ 2785110 w 3481387"/>
              <a:gd name="connsiteY3" fmla="*/ 1392555 h 1392555"/>
              <a:gd name="connsiteX4" fmla="*/ 0 w 3481387"/>
              <a:gd name="connsiteY4" fmla="*/ 1392555 h 1392555"/>
              <a:gd name="connsiteX5" fmla="*/ 696278 w 3481387"/>
              <a:gd name="connsiteY5" fmla="*/ 696278 h 1392555"/>
              <a:gd name="connsiteX6" fmla="*/ 0 w 3481387"/>
              <a:gd name="connsiteY6" fmla="*/ 0 h 1392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81387" h="1392555">
                <a:moveTo>
                  <a:pt x="0" y="0"/>
                </a:moveTo>
                <a:lnTo>
                  <a:pt x="2785110" y="0"/>
                </a:lnTo>
                <a:lnTo>
                  <a:pt x="3481387" y="696278"/>
                </a:lnTo>
                <a:lnTo>
                  <a:pt x="2785110" y="1392555"/>
                </a:lnTo>
                <a:lnTo>
                  <a:pt x="0" y="1392555"/>
                </a:lnTo>
                <a:lnTo>
                  <a:pt x="696278" y="696278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spcFirstLastPara="0" vert="horz" wrap="square" lIns="844177" tIns="49333" rIns="745512" bIns="49333" numCol="1" spcCol="1270" anchor="ctr" anchorCtr="0">
            <a:noAutofit/>
          </a:bodyPr>
          <a:lstStyle/>
          <a:p>
            <a:pPr algn="ctr" defTabSz="1644334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040" dirty="0"/>
              <a:t>SDKs</a:t>
            </a:r>
          </a:p>
        </p:txBody>
      </p:sp>
      <p:sp>
        <p:nvSpPr>
          <p:cNvPr id="7" name="Freeform 6"/>
          <p:cNvSpPr/>
          <p:nvPr/>
        </p:nvSpPr>
        <p:spPr>
          <a:xfrm>
            <a:off x="9634719" y="115937"/>
            <a:ext cx="2704550" cy="746083"/>
          </a:xfrm>
          <a:custGeom>
            <a:avLst/>
            <a:gdLst>
              <a:gd name="connsiteX0" fmla="*/ 0 w 3481387"/>
              <a:gd name="connsiteY0" fmla="*/ 0 h 1392555"/>
              <a:gd name="connsiteX1" fmla="*/ 2785110 w 3481387"/>
              <a:gd name="connsiteY1" fmla="*/ 0 h 1392555"/>
              <a:gd name="connsiteX2" fmla="*/ 3481387 w 3481387"/>
              <a:gd name="connsiteY2" fmla="*/ 696278 h 1392555"/>
              <a:gd name="connsiteX3" fmla="*/ 2785110 w 3481387"/>
              <a:gd name="connsiteY3" fmla="*/ 1392555 h 1392555"/>
              <a:gd name="connsiteX4" fmla="*/ 0 w 3481387"/>
              <a:gd name="connsiteY4" fmla="*/ 1392555 h 1392555"/>
              <a:gd name="connsiteX5" fmla="*/ 696278 w 3481387"/>
              <a:gd name="connsiteY5" fmla="*/ 696278 h 1392555"/>
              <a:gd name="connsiteX6" fmla="*/ 0 w 3481387"/>
              <a:gd name="connsiteY6" fmla="*/ 0 h 1392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81387" h="1392555">
                <a:moveTo>
                  <a:pt x="0" y="0"/>
                </a:moveTo>
                <a:lnTo>
                  <a:pt x="2785110" y="0"/>
                </a:lnTo>
                <a:lnTo>
                  <a:pt x="3481387" y="696278"/>
                </a:lnTo>
                <a:lnTo>
                  <a:pt x="2785110" y="1392555"/>
                </a:lnTo>
                <a:lnTo>
                  <a:pt x="0" y="1392555"/>
                </a:lnTo>
                <a:lnTo>
                  <a:pt x="696278" y="696278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spcFirstLastPara="0" vert="horz" wrap="square" lIns="844177" tIns="49333" rIns="745512" bIns="49333" numCol="1" spcCol="1270" anchor="ctr" anchorCtr="0">
            <a:noAutofit/>
          </a:bodyPr>
          <a:lstStyle/>
          <a:p>
            <a:pPr algn="ctr" defTabSz="1644334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040" dirty="0"/>
              <a:t>CLI</a:t>
            </a:r>
          </a:p>
        </p:txBody>
      </p:sp>
      <p:sp>
        <p:nvSpPr>
          <p:cNvPr id="8" name="Pentagon 7"/>
          <p:cNvSpPr/>
          <p:nvPr/>
        </p:nvSpPr>
        <p:spPr>
          <a:xfrm>
            <a:off x="33041" y="115937"/>
            <a:ext cx="2704550" cy="746083"/>
          </a:xfrm>
          <a:prstGeom prst="homePlate">
            <a:avLst>
              <a:gd name="adj" fmla="val 78017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40" dirty="0"/>
              <a:t>[optional]</a:t>
            </a:r>
          </a:p>
          <a:p>
            <a:pPr algn="ctr"/>
            <a:r>
              <a:rPr lang="en-US" sz="2040" dirty="0"/>
              <a:t>ARM Template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342311" y="-771810"/>
            <a:ext cx="188409" cy="3823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36" dirty="0"/>
          </a:p>
        </p:txBody>
      </p:sp>
      <p:sp>
        <p:nvSpPr>
          <p:cNvPr id="19" name="Rectangle 18"/>
          <p:cNvSpPr/>
          <p:nvPr/>
        </p:nvSpPr>
        <p:spPr>
          <a:xfrm>
            <a:off x="131370" y="961502"/>
            <a:ext cx="4654136" cy="15030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lvl="1"/>
            <a:r>
              <a:rPr lang="en-US" sz="1122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"parameters": {</a:t>
            </a:r>
          </a:p>
          <a:p>
            <a:r>
              <a:rPr lang="de-DE" sz="1122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               </a:t>
            </a:r>
            <a:r>
              <a:rPr lang="en-US" sz="1122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"size": {</a:t>
            </a:r>
          </a:p>
          <a:p>
            <a:r>
              <a:rPr lang="de-DE" sz="1122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                   "type": "</a:t>
            </a:r>
            <a:r>
              <a:rPr lang="de-DE" sz="1122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string</a:t>
            </a:r>
            <a:r>
              <a:rPr lang="de-DE" sz="1122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",</a:t>
            </a:r>
          </a:p>
          <a:p>
            <a:r>
              <a:rPr lang="de-DE" sz="1122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                   "</a:t>
            </a:r>
            <a:r>
              <a:rPr lang="de-DE" sz="1122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defaultValue</a:t>
            </a:r>
            <a:r>
              <a:rPr lang="de-DE" sz="1122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": "Standard_A2",</a:t>
            </a:r>
          </a:p>
          <a:p>
            <a:r>
              <a:rPr lang="de-DE" sz="1122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...</a:t>
            </a:r>
          </a:p>
          <a:p>
            <a:endParaRPr lang="de-DE" sz="1122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de-DE" sz="1122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de-DE" sz="1122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17547" y="5743058"/>
            <a:ext cx="6217356" cy="67044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836" dirty="0">
                <a:hlinkClick r:id="rId3"/>
              </a:rPr>
              <a:t>Full Swagger Spec</a:t>
            </a:r>
            <a:endParaRPr lang="en-US" sz="1836" dirty="0"/>
          </a:p>
          <a:p>
            <a:endParaRPr lang="en-US" sz="1836" dirty="0"/>
          </a:p>
        </p:txBody>
      </p:sp>
      <p:sp>
        <p:nvSpPr>
          <p:cNvPr id="9" name="Rectangle 8"/>
          <p:cNvSpPr/>
          <p:nvPr/>
        </p:nvSpPr>
        <p:spPr>
          <a:xfrm>
            <a:off x="217547" y="6001215"/>
            <a:ext cx="6217356" cy="67044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836" dirty="0">
                <a:hlinkClick r:id="rId4"/>
              </a:rPr>
              <a:t>Example ARM Template</a:t>
            </a:r>
            <a:endParaRPr lang="en-US" sz="1836" dirty="0"/>
          </a:p>
          <a:p>
            <a:endParaRPr lang="en-US" sz="1836" dirty="0"/>
          </a:p>
        </p:txBody>
      </p:sp>
      <p:sp>
        <p:nvSpPr>
          <p:cNvPr id="10" name="Rectangle 9"/>
          <p:cNvSpPr/>
          <p:nvPr/>
        </p:nvSpPr>
        <p:spPr>
          <a:xfrm>
            <a:off x="217547" y="6278431"/>
            <a:ext cx="6217356" cy="67044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836" dirty="0">
                <a:hlinkClick r:id="rId5"/>
              </a:rPr>
              <a:t>CLI Command Generator</a:t>
            </a:r>
            <a:endParaRPr lang="en-US" sz="1836" dirty="0"/>
          </a:p>
          <a:p>
            <a:endParaRPr lang="en-US" sz="1836" dirty="0"/>
          </a:p>
        </p:txBody>
      </p:sp>
      <p:sp>
        <p:nvSpPr>
          <p:cNvPr id="13" name="Rectangle 12"/>
          <p:cNvSpPr/>
          <p:nvPr/>
        </p:nvSpPr>
        <p:spPr>
          <a:xfrm>
            <a:off x="2064307" y="2211752"/>
            <a:ext cx="6303359" cy="1679189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sz="1122" dirty="0" err="1">
                <a:latin typeface="Courier" charset="0"/>
                <a:ea typeface="Courier" charset="0"/>
                <a:cs typeface="Courier" charset="0"/>
              </a:rPr>
              <a:t>VMParameters</a:t>
            </a:r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": {</a:t>
            </a:r>
          </a:p>
          <a:p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        "properties": {</a:t>
            </a:r>
          </a:p>
          <a:p>
            <a:r>
              <a:rPr lang="ro-RO" sz="1122" dirty="0">
                <a:latin typeface="Courier" charset="0"/>
                <a:ea typeface="Courier" charset="0"/>
                <a:cs typeface="Courier" charset="0"/>
              </a:rPr>
              <a:t>            "</a:t>
            </a:r>
            <a:r>
              <a:rPr lang="ro-RO" sz="1122" dirty="0" err="1">
                <a:latin typeface="Courier" charset="0"/>
                <a:ea typeface="Courier" charset="0"/>
                <a:cs typeface="Courier" charset="0"/>
              </a:rPr>
              <a:t>size</a:t>
            </a:r>
            <a:r>
              <a:rPr lang="ro-RO" sz="1122" dirty="0">
                <a:latin typeface="Courier" charset="0"/>
                <a:ea typeface="Courier" charset="0"/>
                <a:cs typeface="Courier" charset="0"/>
              </a:rPr>
              <a:t>": {</a:t>
            </a:r>
          </a:p>
          <a:p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                "type": "</a:t>
            </a:r>
            <a:r>
              <a:rPr lang="de-DE" sz="1122" dirty="0" err="1">
                <a:latin typeface="Courier" charset="0"/>
                <a:ea typeface="Courier" charset="0"/>
                <a:cs typeface="Courier" charset="0"/>
              </a:rPr>
              <a:t>object</a:t>
            </a:r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",</a:t>
            </a:r>
          </a:p>
          <a:p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                "$</a:t>
            </a:r>
            <a:r>
              <a:rPr lang="de-DE" sz="1122" dirty="0" err="1">
                <a:latin typeface="Courier" charset="0"/>
                <a:ea typeface="Courier" charset="0"/>
                <a:cs typeface="Courier" charset="0"/>
              </a:rPr>
              <a:t>ref</a:t>
            </a:r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": "#/</a:t>
            </a:r>
            <a:r>
              <a:rPr lang="de-DE" sz="1122" dirty="0" err="1">
                <a:latin typeface="Courier" charset="0"/>
                <a:ea typeface="Courier" charset="0"/>
                <a:cs typeface="Courier" charset="0"/>
              </a:rPr>
              <a:t>definitions</a:t>
            </a:r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/</a:t>
            </a:r>
            <a:r>
              <a:rPr lang="de-DE" sz="1122" dirty="0" err="1">
                <a:latin typeface="Courier" charset="0"/>
                <a:ea typeface="Courier" charset="0"/>
                <a:cs typeface="Courier" charset="0"/>
              </a:rPr>
              <a:t>DeploymentParameter_size</a:t>
            </a:r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",</a:t>
            </a:r>
          </a:p>
          <a:p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                "</a:t>
            </a:r>
            <a:r>
              <a:rPr lang="de-DE" sz="1122" dirty="0" err="1">
                <a:latin typeface="Courier" charset="0"/>
                <a:ea typeface="Courier" charset="0"/>
                <a:cs typeface="Courier" charset="0"/>
              </a:rPr>
              <a:t>description</a:t>
            </a:r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": "The VM Size </a:t>
            </a:r>
            <a:r>
              <a:rPr lang="de-DE" sz="1122" dirty="0" err="1">
                <a:latin typeface="Courier" charset="0"/>
                <a:ea typeface="Courier" charset="0"/>
                <a:cs typeface="Courier" charset="0"/>
              </a:rPr>
              <a:t>that</a:t>
            </a:r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1122" dirty="0" err="1">
                <a:latin typeface="Courier" charset="0"/>
                <a:ea typeface="Courier" charset="0"/>
                <a:cs typeface="Courier" charset="0"/>
              </a:rPr>
              <a:t>should</a:t>
            </a:r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1122" dirty="0" err="1">
                <a:latin typeface="Courier" charset="0"/>
                <a:ea typeface="Courier" charset="0"/>
                <a:cs typeface="Courier" charset="0"/>
              </a:rPr>
              <a:t>be</a:t>
            </a:r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1122" dirty="0" err="1">
                <a:latin typeface="Courier" charset="0"/>
                <a:ea typeface="Courier" charset="0"/>
                <a:cs typeface="Courier" charset="0"/>
              </a:rPr>
              <a:t>created</a:t>
            </a:r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.",</a:t>
            </a:r>
          </a:p>
          <a:p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                "x-</a:t>
            </a:r>
            <a:r>
              <a:rPr lang="de-DE" sz="1122" dirty="0" err="1">
                <a:latin typeface="Courier" charset="0"/>
                <a:ea typeface="Courier" charset="0"/>
                <a:cs typeface="Courier" charset="0"/>
              </a:rPr>
              <a:t>ms</a:t>
            </a:r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-client-</a:t>
            </a:r>
            <a:r>
              <a:rPr lang="de-DE" sz="1122" dirty="0" err="1">
                <a:latin typeface="Courier" charset="0"/>
                <a:ea typeface="Courier" charset="0"/>
                <a:cs typeface="Courier" charset="0"/>
              </a:rPr>
              <a:t>flatten</a:t>
            </a:r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": </a:t>
            </a:r>
            <a:r>
              <a:rPr lang="de-DE" sz="1122" dirty="0" err="1">
                <a:latin typeface="Courier" charset="0"/>
                <a:ea typeface="Courier" charset="0"/>
                <a:cs typeface="Courier" charset="0"/>
              </a:rPr>
              <a:t>true</a:t>
            </a:r>
            <a:endParaRPr lang="de-DE" sz="1122" dirty="0">
              <a:latin typeface="Courier" charset="0"/>
              <a:ea typeface="Courier" charset="0"/>
              <a:cs typeface="Courier" charset="0"/>
            </a:endParaRPr>
          </a:p>
          <a:p>
            <a:endParaRPr lang="de-DE" sz="1122" dirty="0">
              <a:latin typeface="Courier" charset="0"/>
              <a:ea typeface="Courier" charset="0"/>
              <a:cs typeface="Courier" charset="0"/>
            </a:endParaRPr>
          </a:p>
          <a:p>
            <a:endParaRPr lang="de-DE" sz="1122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927368" y="3694892"/>
            <a:ext cx="7123450" cy="220752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VirtualMachine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vm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= 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subscription.virtualMachines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().define("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myVM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")</a:t>
            </a:r>
          </a:p>
          <a:p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   .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withRegion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Region.</a:t>
            </a:r>
            <a:r>
              <a:rPr lang="en-US" sz="1122" b="1" i="1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US_WEST</a:t>
            </a:r>
            <a:r>
              <a:rPr lang="en-US" sz="1122" b="1" i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)</a:t>
            </a:r>
            <a:endParaRPr lang="en-US" sz="1122" dirty="0">
              <a:solidFill>
                <a:prstClr val="black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   .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withNewResourceGroup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("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myresourcegroup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")</a:t>
            </a:r>
          </a:p>
          <a:p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   .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withNewNetwork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("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myVNnet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", "10.0.0.0/28")</a:t>
            </a:r>
          </a:p>
          <a:p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   .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withPrivateIpAddressDynamic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()</a:t>
            </a:r>
          </a:p>
          <a:p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   .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withNewPublicIpAddress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()</a:t>
            </a:r>
          </a:p>
          <a:p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   .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withLatestImage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("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MicrosoftWindowsServer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", "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WindowsServer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", "2008-R2-SP1")</a:t>
            </a:r>
          </a:p>
          <a:p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   .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withSize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(Size.Type.</a:t>
            </a:r>
            <a:r>
              <a:rPr lang="en-US" sz="1122" b="1" i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Standard_A2)</a:t>
            </a:r>
            <a:endParaRPr lang="en-US" sz="1122" dirty="0">
              <a:solidFill>
                <a:prstClr val="black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   .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withNewStorageAccount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()</a:t>
            </a:r>
          </a:p>
          <a:p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   .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withNewDataDisk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(100)</a:t>
            </a:r>
          </a:p>
          <a:p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   .provision();</a:t>
            </a:r>
          </a:p>
          <a:p>
            <a:r>
              <a:rPr lang="sk-SK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 </a:t>
            </a:r>
            <a:endParaRPr lang="en-US" sz="1122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6850692" y="5273939"/>
            <a:ext cx="5517518" cy="150307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122" dirty="0" err="1">
                <a:latin typeface="Courier" charset="0"/>
                <a:ea typeface="Courier" charset="0"/>
                <a:cs typeface="Courier" charset="0"/>
              </a:rPr>
              <a:t>az</a:t>
            </a:r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122" dirty="0" err="1">
                <a:latin typeface="Courier" charset="0"/>
                <a:ea typeface="Courier" charset="0"/>
                <a:cs typeface="Courier" charset="0"/>
              </a:rPr>
              <a:t>vm</a:t>
            </a:r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 create</a:t>
            </a:r>
          </a:p>
          <a:p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Usage </a:t>
            </a:r>
            <a:r>
              <a:rPr lang="en-US" sz="1122" dirty="0" err="1">
                <a:latin typeface="Courier" charset="0"/>
                <a:ea typeface="Courier" charset="0"/>
                <a:cs typeface="Courier" charset="0"/>
              </a:rPr>
              <a:t>az</a:t>
            </a:r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122" dirty="0" err="1">
                <a:latin typeface="Courier" charset="0"/>
                <a:ea typeface="Courier" charset="0"/>
                <a:cs typeface="Courier" charset="0"/>
              </a:rPr>
              <a:t>vm</a:t>
            </a:r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 create &lt;resource-group&gt; &lt;image&gt; [size] </a:t>
            </a:r>
          </a:p>
          <a:p>
            <a:endParaRPr lang="en-US" sz="1122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Options: </a:t>
            </a:r>
          </a:p>
          <a:p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  -h, --help	   Output usage and help information</a:t>
            </a:r>
          </a:p>
          <a:p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  --name &lt;name&gt;          The virtual machine name  </a:t>
            </a:r>
          </a:p>
          <a:p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  --size &lt;instance-size&gt; The VM Size that should be created.</a:t>
            </a:r>
          </a:p>
          <a:p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  --</a:t>
            </a:r>
            <a:r>
              <a:rPr lang="en-US" sz="1122" dirty="0" err="1">
                <a:latin typeface="Courier" charset="0"/>
                <a:ea typeface="Courier" charset="0"/>
                <a:cs typeface="Courier" charset="0"/>
              </a:rPr>
              <a:t>sshkey</a:t>
            </a:r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	              The SSH key</a:t>
            </a:r>
          </a:p>
        </p:txBody>
      </p:sp>
    </p:spTree>
    <p:extLst>
      <p:ext uri="{BB962C8B-B14F-4D97-AF65-F5344CB8AC3E}">
        <p14:creationId xmlns:p14="http://schemas.microsoft.com/office/powerpoint/2010/main" val="3055066727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5-50002_Ignite_Breakout_Template">
  <a:themeElements>
    <a:clrScheme name="Ignite 2016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505050"/>
      </a:accent3>
      <a:accent4>
        <a:srgbClr val="D2D2D2"/>
      </a:accent4>
      <a:accent5>
        <a:srgbClr val="FFB900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2016_16x9_Template_v02.potx" id="{6D265718-F71C-45FC-85DF-CBD805DB0B02}" vid="{63611EB3-9A97-4D4F-B762-41E80201E286}"/>
    </a:ext>
  </a:extLst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6-30537_Envision 2016 Concurrent Template_Dark">
  <a:themeElements>
    <a:clrScheme name="Ignite Dark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D2D2D2"/>
      </a:accent3>
      <a:accent4>
        <a:srgbClr val="FFB900"/>
      </a:accent4>
      <a:accent5>
        <a:srgbClr val="FF8C00"/>
      </a:accent5>
      <a:accent6>
        <a:srgbClr val="00BCF2"/>
      </a:accent6>
      <a:hlink>
        <a:srgbClr val="0078D7"/>
      </a:hlink>
      <a:folHlink>
        <a:srgbClr val="0078D7"/>
      </a:folHlink>
    </a:clrScheme>
    <a:fontScheme name="Custom 2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2016_16x9_Template_v02.potx" id="{6D265718-F71C-45FC-85DF-CBD805DB0B02}" vid="{010D9A64-1D32-41D6-8220-BE29D3027D94}"/>
    </a:ext>
  </a:extLst>
</a:theme>
</file>

<file path=ppt/theme/theme3.xml><?xml version="1.0" encoding="utf-8"?>
<a:theme xmlns:a="http://schemas.openxmlformats.org/drawingml/2006/main" name="1_5-50002_Ignite_Breakout_Template">
  <a:themeElements>
    <a:clrScheme name="Ignite 2016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505050"/>
      </a:accent3>
      <a:accent4>
        <a:srgbClr val="D2D2D2"/>
      </a:accent4>
      <a:accent5>
        <a:srgbClr val="FFB900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2016_16x9_Template_v02.potx" id="{6D265718-F71C-45FC-85DF-CBD805DB0B02}" vid="{792B4888-C2F9-45FC-AD5D-E824DE8783D2}"/>
    </a:ext>
  </a:extLst>
</a:theme>
</file>

<file path=ppt/theme/theme4.xml><?xml version="1.0" encoding="utf-8"?>
<a:theme xmlns:a="http://schemas.openxmlformats.org/drawingml/2006/main" name="2_5-50002_Ignite_Breakout_Template">
  <a:themeElements>
    <a:clrScheme name="Ignite 2016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505050"/>
      </a:accent3>
      <a:accent4>
        <a:srgbClr val="D2D2D2"/>
      </a:accent4>
      <a:accent5>
        <a:srgbClr val="FFB900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2016_16x9_Template.potx" id="{CBE293B4-E8CE-4773-8118-C9AFF2860326}" vid="{2919AEDD-0101-441B-B6AF-1CDAE3B8CD78}"/>
    </a:ext>
  </a:extLst>
</a:theme>
</file>

<file path=ppt/theme/theme5.xml><?xml version="1.0" encoding="utf-8"?>
<a:theme xmlns:a="http://schemas.openxmlformats.org/drawingml/2006/main" name="3_5-50002_Ignite_Breakout_Template">
  <a:themeElements>
    <a:clrScheme name="Ignite 2016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505050"/>
      </a:accent3>
      <a:accent4>
        <a:srgbClr val="D2D2D2"/>
      </a:accent4>
      <a:accent5>
        <a:srgbClr val="FFB900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Ignite_TEF_2016_16x9_Template.potx" id="{6F30CEFF-F50E-40BF-A940-626D9DAB7388}" vid="{54660BE7-FAAC-478F-8C28-F8D5586CEB39}"/>
    </a:ext>
  </a:extLst>
</a:theme>
</file>

<file path=ppt/theme/theme6.xml><?xml version="1.0" encoding="utf-8"?>
<a:theme xmlns:a="http://schemas.openxmlformats.org/drawingml/2006/main" name="3_5-30660_TR21_BO_CT_Template">
  <a:themeElements>
    <a:clrScheme name="Custom 12">
      <a:dk1>
        <a:srgbClr val="505050"/>
      </a:dk1>
      <a:lt1>
        <a:srgbClr val="FFFFFF"/>
      </a:lt1>
      <a:dk2>
        <a:srgbClr val="0078D7"/>
      </a:dk2>
      <a:lt2>
        <a:srgbClr val="D2D2D2"/>
      </a:lt2>
      <a:accent1>
        <a:srgbClr val="D83B01"/>
      </a:accent1>
      <a:accent2>
        <a:srgbClr val="0078D7"/>
      </a:accent2>
      <a:accent3>
        <a:srgbClr val="BAD80A"/>
      </a:accent3>
      <a:accent4>
        <a:srgbClr val="FFB900"/>
      </a:accent4>
      <a:accent5>
        <a:srgbClr val="5C2D91"/>
      </a:accent5>
      <a:accent6>
        <a:srgbClr val="002050"/>
      </a:accent6>
      <a:hlink>
        <a:srgbClr val="4DB0FF"/>
      </a:hlink>
      <a:folHlink>
        <a:srgbClr val="7F7F7F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 w="3175"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R21_BO_CT_Template.potx [Read-Only]" id="{75943521-E3C3-4031-9F22-7C26411915FC}" vid="{7540FE32-89F5-4624-B769-BFB809EDCFE3}"/>
    </a:ext>
  </a:extLst>
</a:theme>
</file>

<file path=ppt/theme/theme7.xml><?xml version="1.0" encoding="utf-8"?>
<a:theme xmlns:a="http://schemas.openxmlformats.org/drawingml/2006/main" name="4_5-50002_Ignite_Breakout_Template">
  <a:themeElements>
    <a:clrScheme name="Ignite 2016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505050"/>
      </a:accent3>
      <a:accent4>
        <a:srgbClr val="D2D2D2"/>
      </a:accent4>
      <a:accent5>
        <a:srgbClr val="FFB900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Ignite_2016_16x9_Template.potx" id="{61D5EBA6-A23E-492C-8A07-E4BCB14E768B}" vid="{2C5385DD-25CC-4B4A-8E83-9D91F0EF820F}"/>
    </a:ext>
  </a:extLst>
</a:theme>
</file>

<file path=ppt/theme/theme8.xml><?xml version="1.0" encoding="utf-8"?>
<a:theme xmlns:a="http://schemas.openxmlformats.org/drawingml/2006/main" name="1_6-30537_Envision 2016 Concurrent Template_Dark">
  <a:themeElements>
    <a:clrScheme name="Ignite Dark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D2D2D2"/>
      </a:accent3>
      <a:accent4>
        <a:srgbClr val="FFB900"/>
      </a:accent4>
      <a:accent5>
        <a:srgbClr val="FF8C00"/>
      </a:accent5>
      <a:accent6>
        <a:srgbClr val="00BCF2"/>
      </a:accent6>
      <a:hlink>
        <a:srgbClr val="0078D7"/>
      </a:hlink>
      <a:folHlink>
        <a:srgbClr val="0078D7"/>
      </a:folHlink>
    </a:clrScheme>
    <a:fontScheme name="Custom 2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2016_16x9_Template.potx" id="{CBE293B4-E8CE-4773-8118-C9AFF2860326}" vid="{3D8EA723-330F-4CE4-9E9B-7A3528C3E25F}"/>
    </a:ext>
  </a:extLst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PresentationsDoc" ma:contentTypeID="0x01010031DCF4CA090F824DB1E4CCBB6B9D64EA00101E8AAD132F8F4D96340D6376C8BB3E" ma:contentTypeVersion="22" ma:contentTypeDescription="" ma:contentTypeScope="" ma:versionID="8add498658ef06bbcf3bc1f2c97d938c">
  <xsd:schema xmlns:xsd="http://www.w3.org/2001/XMLSchema" xmlns:xs="http://www.w3.org/2001/XMLSchema" xmlns:p="http://schemas.microsoft.com/office/2006/metadata/properties" xmlns:ns1="http://schemas.microsoft.com/sharepoint/v3" xmlns:ns2="01c77077-aee4-4b5f-bd4e-9cd40a6fff29" xmlns:ns3="230e9df3-be65-4c73-a93b-d1236ebd677e" xmlns:ns5="8ff673fc-3231-4e3a-893b-6d7f7cd32766" targetNamespace="http://schemas.microsoft.com/office/2006/metadata/properties" ma:root="true" ma:fieldsID="a14070d067e341e7ddc7e27ecc4a2d88" ns1:_="" ns2:_="" ns3:_="" ns5:_="">
    <xsd:import namespace="http://schemas.microsoft.com/sharepoint/v3"/>
    <xsd:import namespace="01c77077-aee4-4b5f-bd4e-9cd40a6fff29"/>
    <xsd:import namespace="230e9df3-be65-4c73-a93b-d1236ebd677e"/>
    <xsd:import namespace="8ff673fc-3231-4e3a-893b-6d7f7cd32766"/>
    <xsd:element name="properties">
      <xsd:complexType>
        <xsd:sequence>
          <xsd:element name="documentManagement">
            <xsd:complexType>
              <xsd:all>
                <xsd:element ref="ns2:mb2e01f7e2d8413988e28e59aa226eec" minOccurs="0"/>
                <xsd:element ref="ns3:TaxCatchAll" minOccurs="0"/>
                <xsd:element ref="ns3:TaxCatchAllLabel" minOccurs="0"/>
                <xsd:element ref="ns2:iaa5f83406f94009a0f6a3e890699ff7" minOccurs="0"/>
                <xsd:element ref="ns2:d12e2661e9634d9aa98bbb375f31aced" minOccurs="0"/>
                <xsd:element ref="ns2:Event_x0020_Start_x0020_Date" minOccurs="0"/>
                <xsd:element ref="ns2:Event_x0020_End_x0020_Date" minOccurs="0"/>
                <xsd:element ref="ns2:Presentation_x0020_Date" minOccurs="0"/>
                <xsd:element ref="ns2:MS_x0020_Speaker" minOccurs="0"/>
                <xsd:element ref="ns2:External_x0020_Speaker" minOccurs="0"/>
                <xsd:element ref="ns2:o1010385baed4da9b5076a6aa651d1e5" minOccurs="0"/>
                <xsd:element ref="ns2:kc6d1bd9a46e4e5fbbbf99ca3de7a092" minOccurs="0"/>
                <xsd:element ref="ns2:Session_x0020_Code" minOccurs="0"/>
                <xsd:element ref="ns2:MS_x0020_Content_x0020_Owner" minOccurs="0"/>
                <xsd:element ref="ns2:m6878b9dd7994da4ba144f95347d99c6" minOccurs="0"/>
                <xsd:element ref="ns2:fc15c16204564de583b4c942b10d19ec" minOccurs="0"/>
                <xsd:element ref="ns1:AverageRating" minOccurs="0"/>
                <xsd:element ref="ns1:RatingCount" minOccurs="0"/>
                <xsd:element ref="ns1:LikesCount" minOccurs="0"/>
                <xsd:element ref="ns3:TaxKeywordTaxHTField" minOccurs="0"/>
                <xsd:element ref="ns5:Target_x0020_Audiences" minOccurs="0"/>
                <xsd:element ref="ns2:SharedWithUsers" minOccurs="0"/>
                <xsd:element ref="ns2:SharedWithDetails" minOccurs="0"/>
                <xsd:element ref="ns3:NumberofDownloa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AverageRating" ma:index="31" nillable="true" ma:displayName="Rating (0-5)" ma:decimals="2" ma:description="Average value of all the ratings that have been submitted" ma:internalName="AverageRating" ma:readOnly="true">
      <xsd:simpleType>
        <xsd:restriction base="dms:Number"/>
      </xsd:simpleType>
    </xsd:element>
    <xsd:element name="RatingCount" ma:index="32" nillable="true" ma:displayName="Number of Ratings" ma:decimals="0" ma:description="Number of ratings submitted" ma:internalName="RatingCount" ma:readOnly="true">
      <xsd:simpleType>
        <xsd:restriction base="dms:Number"/>
      </xsd:simpleType>
    </xsd:element>
    <xsd:element name="LikesCount" ma:index="33" nillable="true" ma:displayName="Number of Likes" ma:internalName="LikesCount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1c77077-aee4-4b5f-bd4e-9cd40a6fff29" elementFormDefault="qualified">
    <xsd:import namespace="http://schemas.microsoft.com/office/2006/documentManagement/types"/>
    <xsd:import namespace="http://schemas.microsoft.com/office/infopath/2007/PartnerControls"/>
    <xsd:element name="mb2e01f7e2d8413988e28e59aa226eec" ma:index="8" nillable="true" ma:taxonomy="true" ma:internalName="mb2e01f7e2d8413988e28e59aa226eec" ma:taxonomyFieldName="Event_x0020_Name" ma:displayName="Event Name" ma:default="" ma:fieldId="{6b2e01f7-e2d8-4139-88e2-8e59aa226eec}" ma:sspId="e385fb40-52d4-4fae-9c5b-3e8ff8a5878e" ma:termSetId="32cfb7b5-aebe-4989-95ed-0d5619f5d6c0" ma:anchorId="eaa4d92a-3824-4a49-92be-7ef169e4e325" ma:open="false" ma:isKeyword="false">
      <xsd:complexType>
        <xsd:sequence>
          <xsd:element ref="pc:Terms" minOccurs="0" maxOccurs="1"/>
        </xsd:sequence>
      </xsd:complexType>
    </xsd:element>
    <xsd:element name="iaa5f83406f94009a0f6a3e890699ff7" ma:index="12" nillable="true" ma:taxonomy="true" ma:internalName="iaa5f83406f94009a0f6a3e890699ff7" ma:taxonomyFieldName="Event_x0020_Location" ma:displayName="Event Location" ma:default="" ma:fieldId="{2aa5f834-06f9-4009-a0f6-a3e890699ff7}" ma:sspId="e385fb40-52d4-4fae-9c5b-3e8ff8a5878e" ma:termSetId="ff02addd-433e-4baa-a831-22be402789db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d12e2661e9634d9aa98bbb375f31aced" ma:index="14" nillable="true" ma:taxonomy="true" ma:internalName="d12e2661e9634d9aa98bbb375f31aced" ma:taxonomyFieldName="Event_x0020_Venue" ma:displayName="Event Venue" ma:default="" ma:fieldId="{d12e2661-e963-4d9a-a98b-bb375f31aced}" ma:sspId="e385fb40-52d4-4fae-9c5b-3e8ff8a5878e" ma:termSetId="ff02addd-433e-4baa-a831-22be402789db" ma:anchorId="d989be80-0593-11e1-be50-0800200c9a66" ma:open="false" ma:isKeyword="false">
      <xsd:complexType>
        <xsd:sequence>
          <xsd:element ref="pc:Terms" minOccurs="0" maxOccurs="1"/>
        </xsd:sequence>
      </xsd:complexType>
    </xsd:element>
    <xsd:element name="Event_x0020_Start_x0020_Date" ma:index="16" nillable="true" ma:displayName="Event Start Date" ma:format="DateOnly" ma:internalName="Event_x0020_Start_x0020_Date">
      <xsd:simpleType>
        <xsd:restriction base="dms:DateTime"/>
      </xsd:simpleType>
    </xsd:element>
    <xsd:element name="Event_x0020_End_x0020_Date" ma:index="17" nillable="true" ma:displayName="Event End Date" ma:format="DateOnly" ma:internalName="Event_x0020_End_x0020_Date">
      <xsd:simpleType>
        <xsd:restriction base="dms:DateTime"/>
      </xsd:simpleType>
    </xsd:element>
    <xsd:element name="Presentation_x0020_Date" ma:index="18" nillable="true" ma:displayName="Presentation Date" ma:format="DateOnly" ma:internalName="Presentation_x0020_Date">
      <xsd:simpleType>
        <xsd:restriction base="dms:DateTime"/>
      </xsd:simpleType>
    </xsd:element>
    <xsd:element name="MS_x0020_Speaker" ma:index="19" nillable="true" ma:displayName="MS Speaker" ma:list="UserInfo" ma:SharePointGroup="0" ma:internalName="MS_x0020_Speaker" ma:showField="ImnNam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xternal_x0020_Speaker" ma:index="20" nillable="true" ma:displayName="External Speaker" ma:internalName="External_x0020_Speaker">
      <xsd:simpleType>
        <xsd:restriction base="dms:Text">
          <xsd:maxLength value="255"/>
        </xsd:restriction>
      </xsd:simpleType>
    </xsd:element>
    <xsd:element name="o1010385baed4da9b5076a6aa651d1e5" ma:index="21" nillable="true" ma:taxonomy="true" ma:internalName="o1010385baed4da9b5076a6aa651d1e5" ma:taxonomyFieldName="Product" ma:displayName="Product" ma:default="" ma:fieldId="{81010385-baed-4da9-b507-6a6aa651d1e5}" ma:taxonomyMulti="true" ma:sspId="e385fb40-52d4-4fae-9c5b-3e8ff8a5878e" ma:termSetId="e8298524-23d5-441d-8e61-21bed1c2c470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kc6d1bd9a46e4e5fbbbf99ca3de7a092" ma:index="23" nillable="true" ma:taxonomy="true" ma:internalName="kc6d1bd9a46e4e5fbbbf99ca3de7a092" ma:taxonomyFieldName="Campaign" ma:displayName="Campaign" ma:default="" ma:fieldId="{4c6d1bd9-a46e-4e5f-bbbf-99ca3de7a092}" ma:taxonomyMulti="true" ma:sspId="e385fb40-52d4-4fae-9c5b-3e8ff8a5878e" ma:termSetId="eb6054b1-3a98-4c79-97b4-d20150dd266e" ma:anchorId="a7bf803d-fc4f-4bb4-903c-88e76437cc17" ma:open="false" ma:isKeyword="false">
      <xsd:complexType>
        <xsd:sequence>
          <xsd:element ref="pc:Terms" minOccurs="0" maxOccurs="1"/>
        </xsd:sequence>
      </xsd:complexType>
    </xsd:element>
    <xsd:element name="Session_x0020_Code" ma:index="25" nillable="true" ma:displayName="Session Code" ma:internalName="Session_x0020_Code">
      <xsd:simpleType>
        <xsd:restriction base="dms:Text">
          <xsd:maxLength value="255"/>
        </xsd:restriction>
      </xsd:simpleType>
    </xsd:element>
    <xsd:element name="MS_x0020_Content_x0020_Owner" ma:index="26" nillable="true" ma:displayName="MS Content Owner" ma:list="UserInfo" ma:SharePointGroup="0" ma:internalName="MS_x0020_Content_x0020_Owner" ma:showField="ImnNam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6878b9dd7994da4ba144f95347d99c6" ma:index="27" nillable="true" ma:taxonomy="true" ma:internalName="m6878b9dd7994da4ba144f95347d99c6" ma:taxonomyFieldName="Track" ma:displayName="Track" ma:readOnly="false" ma:default="" ma:fieldId="{66878b9d-d799-4da4-ba14-4f95347d99c6}" ma:sspId="e385fb40-52d4-4fae-9c5b-3e8ff8a5878e" ma:termSetId="8113a965-58e2-4a85-99b9-55376be5482e" ma:anchorId="00000000-0000-0000-0000-000000000000" ma:open="true" ma:isKeyword="false">
      <xsd:complexType>
        <xsd:sequence>
          <xsd:element ref="pc:Terms" minOccurs="0" maxOccurs="1"/>
        </xsd:sequence>
      </xsd:complexType>
    </xsd:element>
    <xsd:element name="fc15c16204564de583b4c942b10d19ec" ma:index="29" nillable="true" ma:taxonomy="true" ma:internalName="fc15c16204564de583b4c942b10d19ec" ma:taxonomyFieldName="Audience1" ma:displayName="Audience" ma:default="" ma:fieldId="{fc15c162-0456-4de5-83b4-c942b10d19ec}" ma:taxonomyMulti="true" ma:sspId="e385fb40-52d4-4fae-9c5b-3e8ff8a5878e" ma:termSetId="02c0b350-7782-44ed-b079-a5ef0c1b9fe9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aredWithUsers" ma:index="3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3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9" nillable="true" ma:displayName="Taxonomy Catch All Column" ma:description="" ma:hidden="true" ma:list="{0d8ba32e-6f24-4e39-985b-e3fd5ec6bdb7}" ma:internalName="TaxCatchAll" ma:showField="CatchAllData" ma:web="01c77077-aee4-4b5f-bd4e-9cd40a6fff2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0" nillable="true" ma:displayName="Taxonomy Catch All Column1" ma:description="" ma:hidden="true" ma:list="{0d8ba32e-6f24-4e39-985b-e3fd5ec6bdb7}" ma:internalName="TaxCatchAllLabel" ma:readOnly="true" ma:showField="CatchAllDataLabel" ma:web="01c77077-aee4-4b5f-bd4e-9cd40a6fff2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KeywordTaxHTField" ma:index="35" nillable="true" ma:taxonomy="true" ma:internalName="TaxKeywordTaxHTField" ma:taxonomyFieldName="TaxKeyword" ma:displayName="Enterprise Keywords" ma:fieldId="{23f27201-bee3-471e-b2e7-b64fd8b7ca38}" ma:taxonomyMulti="true" ma:sspId="e385fb40-52d4-4fae-9c5b-3e8ff8a5878e" ma:termSetId="00000000-0000-0000-0000-000000000000" ma:anchorId="00000000-0000-0000-0000-000000000000" ma:open="true" ma:isKeyword="true">
      <xsd:complexType>
        <xsd:sequence>
          <xsd:element ref="pc:Terms" minOccurs="0" maxOccurs="1"/>
        </xsd:sequence>
      </xsd:complexType>
    </xsd:element>
    <xsd:element name="NumberofDownloads" ma:index="40" nillable="true" ma:displayName="NumberofDownloads" ma:internalName="NumberofDownloads">
      <xsd:simpleType>
        <xsd:restriction base="dms:Text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ff673fc-3231-4e3a-893b-6d7f7cd32766" elementFormDefault="qualified">
    <xsd:import namespace="http://schemas.microsoft.com/office/2006/documentManagement/types"/>
    <xsd:import namespace="http://schemas.microsoft.com/office/infopath/2007/PartnerControls"/>
    <xsd:element name="Target_x0020_Audiences" ma:index="37" nillable="true" ma:displayName="Target Audiences" ma:internalName="Target_x0020_Audiences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 ma:index="34" ma:displayName="Keywords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ikesCount xmlns="http://schemas.microsoft.com/sharepoint/v3" xsi:nil="true"/>
    <d12e2661e9634d9aa98bbb375f31aced xmlns="01c77077-aee4-4b5f-bd4e-9cd40a6fff29">
      <Terms xmlns="http://schemas.microsoft.com/office/infopath/2007/PartnerControls">
        <TermInfo xmlns="http://schemas.microsoft.com/office/infopath/2007/PartnerControls">
          <TermName xmlns="http://schemas.microsoft.com/office/infopath/2007/PartnerControls">Georgia World Congress Center</TermName>
          <TermId xmlns="http://schemas.microsoft.com/office/infopath/2007/PartnerControls">ea0ece34-59a6-4d43-8d9e-d0f9e2a2f1ce</TermId>
        </TermInfo>
      </Terms>
    </d12e2661e9634d9aa98bbb375f31aced>
    <Event_x0020_Start_x0020_Date xmlns="01c77077-aee4-4b5f-bd4e-9cd40a6fff29">2016-09-25T07:00:00+00:00</Event_x0020_Start_x0020_Date>
    <Target_x0020_Audiences xmlns="8ff673fc-3231-4e3a-893b-6d7f7cd32766" xsi:nil="true"/>
    <iaa5f83406f94009a0f6a3e890699ff7 xmlns="01c77077-aee4-4b5f-bd4e-9cd40a6fff29">
      <Terms xmlns="http://schemas.microsoft.com/office/infopath/2007/PartnerControls">
        <TermInfo xmlns="http://schemas.microsoft.com/office/infopath/2007/PartnerControls">
          <TermName xmlns="http://schemas.microsoft.com/office/infopath/2007/PartnerControls">Atlanta</TermName>
          <TermId xmlns="http://schemas.microsoft.com/office/infopath/2007/PartnerControls">01fb9831-5840-48a0-a576-3e48f42baa53</TermId>
        </TermInfo>
      </Terms>
    </iaa5f83406f94009a0f6a3e890699ff7>
    <External_x0020_Speaker xmlns="01c77077-aee4-4b5f-bd4e-9cd40a6fff29">Jeremy Thake, Nicole  Herskowitz</External_x0020_Speaker>
    <m6878b9dd7994da4ba144f95347d99c6 xmlns="01c77077-aee4-4b5f-bd4e-9cd40a6fff29">
      <Terms xmlns="http://schemas.microsoft.com/office/infopath/2007/PartnerControls"/>
    </m6878b9dd7994da4ba144f95347d99c6>
    <Presentation_x0020_Date xmlns="01c77077-aee4-4b5f-bd4e-9cd40a6fff29">2016-09-26T04:00:00+00:00</Presentation_x0020_Date>
    <fc15c16204564de583b4c942b10d19ec xmlns="01c77077-aee4-4b5f-bd4e-9cd40a6fff29">
      <Terms xmlns="http://schemas.microsoft.com/office/infopath/2007/PartnerControls"/>
    </fc15c16204564de583b4c942b10d19ec>
    <mb2e01f7e2d8413988e28e59aa226eec xmlns="01c77077-aee4-4b5f-bd4e-9cd40a6fff29">
      <Terms xmlns="http://schemas.microsoft.com/office/infopath/2007/PartnerControls">
        <TermInfo xmlns="http://schemas.microsoft.com/office/infopath/2007/PartnerControls">
          <TermName xmlns="http://schemas.microsoft.com/office/infopath/2007/PartnerControls">Microsoft Ignite</TermName>
          <TermId xmlns="http://schemas.microsoft.com/office/infopath/2007/PartnerControls">9323c522-fe4b-4922-816b-10a1920d7afb</TermId>
        </TermInfo>
      </Terms>
    </mb2e01f7e2d8413988e28e59aa226eec>
    <MS_x0020_Content_x0020_Owner xmlns="01c77077-aee4-4b5f-bd4e-9cd40a6fff29">
      <UserInfo>
        <DisplayName/>
        <AccountId xsi:nil="true"/>
        <AccountType/>
      </UserInfo>
    </MS_x0020_Content_x0020_Owner>
    <Session_x0020_Code xmlns="01c77077-aee4-4b5f-bd4e-9cd40a6fff29">BRK2085</Session_x0020_Code>
    <Event_x0020_End_x0020_Date xmlns="01c77077-aee4-4b5f-bd4e-9cd40a6fff29">2016-09-30T07:00:00+00:00</Event_x0020_End_x0020_Date>
    <o1010385baed4da9b5076a6aa651d1e5 xmlns="01c77077-aee4-4b5f-bd4e-9cd40a6fff29">
      <Terms xmlns="http://schemas.microsoft.com/office/infopath/2007/PartnerControls"/>
    </o1010385baed4da9b5076a6aa651d1e5>
    <kc6d1bd9a46e4e5fbbbf99ca3de7a092 xmlns="01c77077-aee4-4b5f-bd4e-9cd40a6fff29">
      <Terms xmlns="http://schemas.microsoft.com/office/infopath/2007/PartnerControls"/>
    </kc6d1bd9a46e4e5fbbbf99ca3de7a092>
    <MS_x0020_Speaker xmlns="01c77077-aee4-4b5f-bd4e-9cd40a6fff29">
      <UserInfo>
        <DisplayName/>
        <AccountId xsi:nil="true"/>
        <AccountType/>
      </UserInfo>
    </MS_x0020_Speaker>
    <TaxKeywordTaxHTField xmlns="230e9df3-be65-4c73-a93b-d1236ebd677e">
      <Terms xmlns="http://schemas.microsoft.com/office/infopath/2007/PartnerControls">
        <TermInfo xmlns="http://schemas.microsoft.com/office/infopath/2007/PartnerControls">
          <TermName xmlns="http://schemas.microsoft.com/office/infopath/2007/PartnerControls">Microsoft Ignite 2016</TermName>
          <TermId xmlns="http://schemas.microsoft.com/office/infopath/2007/PartnerControls">e2f6a88c-86f9-4b25-a2af-b5c3afa8c82a</TermId>
        </TermInfo>
      </Terms>
    </TaxKeywordTaxHTField>
    <TaxCatchAll xmlns="230e9df3-be65-4c73-a93b-d1236ebd677e">
      <Value>174</Value>
      <Value>177</Value>
      <Value>176</Value>
      <Value>175</Value>
    </TaxCatchAll>
    <NumberofDownloads xmlns="230e9df3-be65-4c73-a93b-d1236ebd677e" xsi:nil="true"/>
  </documentManagement>
</p:properties>
</file>

<file path=customXml/itemProps1.xml><?xml version="1.0" encoding="utf-8"?>
<ds:datastoreItem xmlns:ds="http://schemas.openxmlformats.org/officeDocument/2006/customXml" ds:itemID="{6D8F288A-5131-4E80-AB86-F10FC037383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01c77077-aee4-4b5f-bd4e-9cd40a6fff29"/>
    <ds:schemaRef ds:uri="230e9df3-be65-4c73-a93b-d1236ebd677e"/>
    <ds:schemaRef ds:uri="8ff673fc-3231-4e3a-893b-6d7f7cd3276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990F116-B58F-4255-B05B-DA3808E0E5C6}">
  <ds:schemaRefs>
    <ds:schemaRef ds:uri="http://schemas.microsoft.com/office/2006/documentManagement/types"/>
    <ds:schemaRef ds:uri="8ff673fc-3231-4e3a-893b-6d7f7cd32766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http://purl.org/dc/terms/"/>
    <ds:schemaRef ds:uri="http://schemas.microsoft.com/sharepoint/v3"/>
    <ds:schemaRef ds:uri="230e9df3-be65-4c73-a93b-d1236ebd677e"/>
    <ds:schemaRef ds:uri="01c77077-aee4-4b5f-bd4e-9cd40a6fff29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Microsoft_2016_16x9_Template_v02</Template>
  <TotalTime>243</TotalTime>
  <Words>721</Words>
  <Application>Microsoft Office PowerPoint</Application>
  <PresentationFormat>Custom</PresentationFormat>
  <Paragraphs>123</Paragraphs>
  <Slides>15</Slides>
  <Notes>6</Notes>
  <HiddenSlides>1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8</vt:i4>
      </vt:variant>
      <vt:variant>
        <vt:lpstr>Slide Titles</vt:lpstr>
      </vt:variant>
      <vt:variant>
        <vt:i4>15</vt:i4>
      </vt:variant>
    </vt:vector>
  </HeadingPairs>
  <TitlesOfParts>
    <vt:vector size="31" baseType="lpstr">
      <vt:lpstr>Arial</vt:lpstr>
      <vt:lpstr>Calibri</vt:lpstr>
      <vt:lpstr>Consolas</vt:lpstr>
      <vt:lpstr>Courier</vt:lpstr>
      <vt:lpstr>Courier New</vt:lpstr>
      <vt:lpstr>Segoe UI</vt:lpstr>
      <vt:lpstr>Segoe UI Light</vt:lpstr>
      <vt:lpstr>Wingdings</vt:lpstr>
      <vt:lpstr>5-50002_Ignite_Breakout_Template</vt:lpstr>
      <vt:lpstr>6-30537_Envision 2016 Concurrent Template_Dark</vt:lpstr>
      <vt:lpstr>1_5-50002_Ignite_Breakout_Template</vt:lpstr>
      <vt:lpstr>2_5-50002_Ignite_Breakout_Template</vt:lpstr>
      <vt:lpstr>3_5-50002_Ignite_Breakout_Template</vt:lpstr>
      <vt:lpstr>3_5-30660_TR21_BO_CT_Template</vt:lpstr>
      <vt:lpstr>4_5-50002_Ignite_Breakout_Template</vt:lpstr>
      <vt:lpstr>1_6-30537_Envision 2016 Concurrent Template_Dark</vt:lpstr>
      <vt:lpstr>App Service Management Tools</vt:lpstr>
      <vt:lpstr>Portal</vt:lpstr>
      <vt:lpstr>Continuous Deployment  with Git</vt:lpstr>
      <vt:lpstr>CLI</vt:lpstr>
      <vt:lpstr>CLI 2.0 (Preview)</vt:lpstr>
      <vt:lpstr>PowerPoint Presentation</vt:lpstr>
      <vt:lpstr>Announcing Azure Command-Line Interface (CLI) 2.0 Preview</vt:lpstr>
      <vt:lpstr>Goals for the new release</vt:lpstr>
      <vt:lpstr>PowerPoint Presentation</vt:lpstr>
      <vt:lpstr>Installation Walkthrough: Bash on Windows</vt:lpstr>
      <vt:lpstr>Demo</vt:lpstr>
      <vt:lpstr>PowerPoint Presentation</vt:lpstr>
      <vt:lpstr>Visual Studio</vt:lpstr>
      <vt:lpstr>PowerPoint Presentation</vt:lpstr>
      <vt:lpstr>PowerPoint Presentation</vt:lpstr>
    </vt:vector>
  </TitlesOfParts>
  <Manager/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DxNext Upskilling: Selecting the right Azure service</dc:title>
  <dc:subject>&lt;Speech title here&gt;</dc:subject>
  <dc:creator>Jon Galloway</dc:creator>
  <cp:keywords>Microsoft 2016</cp:keywords>
  <cp:lastModifiedBy>Jon Galloway</cp:lastModifiedBy>
  <cp:revision>15</cp:revision>
  <dcterms:created xsi:type="dcterms:W3CDTF">2016-09-26T14:58:45Z</dcterms:created>
  <dcterms:modified xsi:type="dcterms:W3CDTF">2016-10-19T23:14:34Z</dcterms:modified>
  <cp:category>Microsoft 2016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0x01010031DCF4CA090F824DB1E4CCBB6B9D64EA00101E8AAD132F8F4D96340D6376C8BB3E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>177;#Georgia World Congress Center|ea0ece34-59a6-4d43-8d9e-d0f9e2a2f1ce</vt:lpwstr>
  </property>
  <property fmtid="{D5CDD505-2E9C-101B-9397-08002B2CF9AE}" pid="7" name="Track">
    <vt:lpwstr/>
  </property>
  <property fmtid="{D5CDD505-2E9C-101B-9397-08002B2CF9AE}" pid="8" name="Event Location">
    <vt:lpwstr>176;#Atlanta|01fb9831-5840-48a0-a576-3e48f42baa53</vt:lpwstr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TaxKeyword">
    <vt:lpwstr>174;#Microsoft Ignite 2016|e2f6a88c-86f9-4b25-a2af-b5c3afa8c82a</vt:lpwstr>
  </property>
  <property fmtid="{D5CDD505-2E9C-101B-9397-08002B2CF9AE}" pid="12" name="Audience1">
    <vt:lpwstr/>
  </property>
  <property fmtid="{D5CDD505-2E9C-101B-9397-08002B2CF9AE}" pid="13" name="Event Name">
    <vt:lpwstr>175;#Microsoft Ignite|9323c522-fe4b-4922-816b-10a1920d7afb</vt:lpwstr>
  </property>
</Properties>
</file>

<file path=docProps/thumbnail.jpeg>
</file>